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9" r:id="rId6"/>
    <p:sldId id="261" r:id="rId7"/>
    <p:sldId id="262" r:id="rId8"/>
    <p:sldId id="263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E87B94-0B58-4290-B362-30F25A0C970D}" type="datetimeFigureOut">
              <a:rPr lang="ru-RU" smtClean="0"/>
              <a:pPr/>
              <a:t>29.02.2020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B30093C-BF52-4D0F-A508-FB2158D3ED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Центр итальянской культуры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4500" dirty="0" smtClean="0"/>
              <a:t>«</a:t>
            </a:r>
            <a:r>
              <a:rPr lang="ru-RU" sz="4500" dirty="0" err="1" smtClean="0"/>
              <a:t>Paesi</a:t>
            </a:r>
            <a:r>
              <a:rPr lang="ru-RU" sz="4500" dirty="0" smtClean="0"/>
              <a:t> </a:t>
            </a:r>
            <a:r>
              <a:rPr lang="ru-RU" sz="4500" dirty="0" err="1" smtClean="0"/>
              <a:t>che</a:t>
            </a:r>
            <a:r>
              <a:rPr lang="ru-RU" sz="4500" dirty="0" smtClean="0"/>
              <a:t> </a:t>
            </a:r>
            <a:r>
              <a:rPr lang="ru-RU" sz="4500" dirty="0" err="1" smtClean="0"/>
              <a:t>vai</a:t>
            </a:r>
            <a:r>
              <a:rPr lang="ru-RU" sz="4500" dirty="0" smtClean="0"/>
              <a:t>, </a:t>
            </a:r>
            <a:r>
              <a:rPr lang="ru-RU" sz="4500" dirty="0" err="1" smtClean="0"/>
              <a:t>usanze</a:t>
            </a:r>
            <a:r>
              <a:rPr lang="ru-RU" sz="4500" dirty="0" smtClean="0"/>
              <a:t> </a:t>
            </a:r>
            <a:r>
              <a:rPr lang="ru-RU" sz="4500" dirty="0" err="1" smtClean="0"/>
              <a:t>che</a:t>
            </a:r>
            <a:r>
              <a:rPr lang="ru-RU" sz="4500" dirty="0" smtClean="0"/>
              <a:t> </a:t>
            </a:r>
            <a:r>
              <a:rPr lang="ru-RU" sz="4500" dirty="0" err="1" smtClean="0"/>
              <a:t>trovi</a:t>
            </a:r>
            <a:r>
              <a:rPr lang="ru-RU" sz="4500" dirty="0" smtClean="0"/>
              <a:t>» </a:t>
            </a:r>
          </a:p>
          <a:p>
            <a:r>
              <a:rPr lang="ru-RU" dirty="0" smtClean="0"/>
              <a:t> в странах, куда придёшь, поступай по обычаям, которые найдёшь.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entro-italian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85728"/>
            <a:ext cx="300037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69390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1992, март</a:t>
            </a:r>
            <a:r>
              <a:rPr lang="ru-RU" dirty="0" smtClean="0"/>
              <a:t> -первый </a:t>
            </a:r>
            <a:r>
              <a:rPr lang="ru-RU" dirty="0" smtClean="0"/>
              <a:t>международный обмен </a:t>
            </a:r>
            <a:endParaRPr lang="ru-RU" dirty="0" smtClean="0"/>
          </a:p>
          <a:p>
            <a:pPr marL="109728" indent="0">
              <a:buNone/>
            </a:pPr>
            <a:r>
              <a:rPr lang="ru-RU" dirty="0" smtClean="0"/>
              <a:t>Участники:</a:t>
            </a:r>
          </a:p>
          <a:p>
            <a:pPr marL="109728" indent="0">
              <a:buFontTx/>
              <a:buChar char="-"/>
            </a:pPr>
            <a:r>
              <a:rPr lang="ru-RU" dirty="0" smtClean="0"/>
              <a:t> Школа 67 , Н.Новгород, Россия</a:t>
            </a:r>
          </a:p>
          <a:p>
            <a:pPr marL="109728" indent="0">
              <a:buFontTx/>
              <a:buChar char="-"/>
            </a:pPr>
            <a:r>
              <a:rPr lang="ru-RU" dirty="0" smtClean="0"/>
              <a:t> Научный лицей им. Леонардо Да Винчи города </a:t>
            </a:r>
            <a:r>
              <a:rPr lang="ru-RU" dirty="0" err="1" smtClean="0"/>
              <a:t>Толентино</a:t>
            </a:r>
            <a:r>
              <a:rPr lang="ru-RU" dirty="0" smtClean="0"/>
              <a:t>,  провинция </a:t>
            </a:r>
            <a:r>
              <a:rPr lang="ru-RU" dirty="0" err="1" smtClean="0"/>
              <a:t>Мачерата</a:t>
            </a:r>
            <a:r>
              <a:rPr lang="ru-RU" dirty="0" smtClean="0"/>
              <a:t>, Италия.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сотрудничества</a:t>
            </a:r>
            <a:br>
              <a:rPr lang="ru-RU" dirty="0" smtClean="0"/>
            </a:br>
            <a:r>
              <a:rPr lang="ru-RU" dirty="0" smtClean="0"/>
              <a:t>Россия-Италия</a:t>
            </a:r>
            <a:endParaRPr lang="ru-RU" dirty="0"/>
          </a:p>
        </p:txBody>
      </p:sp>
      <p:pic>
        <p:nvPicPr>
          <p:cNvPr id="4" name="Рисунок 3" descr="то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4005064"/>
            <a:ext cx="3876669" cy="2519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 1992,  июль</a:t>
            </a:r>
            <a:r>
              <a:rPr lang="ru-RU" dirty="0" smtClean="0"/>
              <a:t> – </a:t>
            </a:r>
          </a:p>
          <a:p>
            <a:pPr>
              <a:buNone/>
            </a:pPr>
            <a:r>
              <a:rPr lang="ru-RU" dirty="0" smtClean="0"/>
              <a:t>международные соревнования для</a:t>
            </a:r>
          </a:p>
          <a:p>
            <a:pPr>
              <a:buNone/>
            </a:pPr>
            <a:r>
              <a:rPr lang="ru-RU" dirty="0" smtClean="0"/>
              <a:t>школьников стран Восточной</a:t>
            </a:r>
          </a:p>
          <a:p>
            <a:pPr>
              <a:buNone/>
            </a:pPr>
            <a:r>
              <a:rPr lang="ru-RU" dirty="0" smtClean="0"/>
              <a:t>Европы в городе </a:t>
            </a:r>
            <a:r>
              <a:rPr lang="ru-RU" dirty="0" err="1" smtClean="0"/>
              <a:t>Гавиратэ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провинция </a:t>
            </a:r>
            <a:r>
              <a:rPr lang="ru-RU" dirty="0" err="1" smtClean="0"/>
              <a:t>Варезе</a:t>
            </a:r>
            <a:r>
              <a:rPr lang="ru-RU" dirty="0" smtClean="0"/>
              <a:t> , Италия.</a:t>
            </a:r>
          </a:p>
          <a:p>
            <a:pPr>
              <a:buNone/>
            </a:pPr>
            <a:r>
              <a:rPr lang="ru-RU" b="1" dirty="0" smtClean="0"/>
              <a:t> 1993,  июнь</a:t>
            </a:r>
            <a:r>
              <a:rPr lang="ru-RU" dirty="0" smtClean="0"/>
              <a:t>- ответный визит учащихся и   учителей Научного лицея им. Леонардо Да Винчи в Нижний Новгород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История сотрудничества </a:t>
            </a:r>
            <a:br>
              <a:rPr lang="ru-RU" sz="3600" dirty="0" smtClean="0"/>
            </a:br>
            <a:r>
              <a:rPr lang="ru-RU" sz="3600" dirty="0" smtClean="0"/>
              <a:t>Россия -Италия</a:t>
            </a:r>
            <a:endParaRPr lang="ru-RU" dirty="0"/>
          </a:p>
        </p:txBody>
      </p:sp>
      <p:pic>
        <p:nvPicPr>
          <p:cNvPr id="4" name="Рисунок 3" descr="га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1357298"/>
            <a:ext cx="284321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623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1994, март</a:t>
            </a:r>
            <a:r>
              <a:rPr lang="ru-RU" sz="2000" dirty="0" smtClean="0"/>
              <a:t>- Международный</a:t>
            </a:r>
          </a:p>
          <a:p>
            <a:pPr>
              <a:buNone/>
            </a:pPr>
            <a:r>
              <a:rPr lang="ru-RU" sz="2000" dirty="0" smtClean="0"/>
              <a:t>фестиваль '' Канта </a:t>
            </a:r>
            <a:r>
              <a:rPr lang="ru-RU" sz="2000" dirty="0" err="1" smtClean="0"/>
              <a:t>Пиколло</a:t>
            </a:r>
            <a:r>
              <a:rPr lang="ru-RU" sz="2000" dirty="0" smtClean="0"/>
              <a:t>'' для </a:t>
            </a:r>
          </a:p>
          <a:p>
            <a:pPr>
              <a:buNone/>
            </a:pPr>
            <a:r>
              <a:rPr lang="ru-RU" sz="2000" dirty="0" smtClean="0"/>
              <a:t>школьников в городе </a:t>
            </a:r>
            <a:r>
              <a:rPr lang="ru-RU" sz="2000" dirty="0" err="1" smtClean="0"/>
              <a:t>Толентино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err="1" smtClean="0"/>
              <a:t>Мачерата</a:t>
            </a:r>
            <a:r>
              <a:rPr lang="ru-RU" sz="2000" dirty="0" smtClean="0"/>
              <a:t>, Италия.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 1995, 1996,  июнь</a:t>
            </a:r>
            <a:r>
              <a:rPr lang="ru-RU" sz="2000" dirty="0" smtClean="0"/>
              <a:t>  - Международный</a:t>
            </a:r>
          </a:p>
          <a:p>
            <a:pPr>
              <a:buNone/>
            </a:pPr>
            <a:r>
              <a:rPr lang="ru-RU" sz="2000" dirty="0" smtClean="0"/>
              <a:t> лагерь в городе </a:t>
            </a:r>
            <a:r>
              <a:rPr lang="ru-RU" sz="2000" dirty="0" err="1" smtClean="0"/>
              <a:t>Гавирате</a:t>
            </a:r>
            <a:r>
              <a:rPr lang="ru-RU" sz="2000" dirty="0" smtClean="0"/>
              <a:t>, </a:t>
            </a:r>
            <a:r>
              <a:rPr lang="ru-RU" sz="2000" dirty="0" err="1" smtClean="0"/>
              <a:t>Варезе,Италия</a:t>
            </a: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 </a:t>
            </a:r>
          </a:p>
          <a:p>
            <a:pPr>
              <a:buNone/>
            </a:pPr>
            <a:r>
              <a:rPr lang="ru-RU" sz="2000" b="1" dirty="0" smtClean="0"/>
              <a:t>   С 2000-по настоящее время</a:t>
            </a:r>
            <a:r>
              <a:rPr lang="ru-RU" sz="2000" dirty="0" smtClean="0"/>
              <a:t> - Международные обмены по программе «История и традиции Нижнего Новгорода и Сицилии».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История сотрудничества </a:t>
            </a:r>
            <a:br>
              <a:rPr lang="ru-RU" sz="4400" dirty="0" smtClean="0"/>
            </a:br>
            <a:r>
              <a:rPr lang="ru-RU" sz="4400" dirty="0" smtClean="0"/>
              <a:t>Россия -Италия</a:t>
            </a:r>
            <a:endParaRPr lang="ru-RU" dirty="0"/>
          </a:p>
        </p:txBody>
      </p:sp>
      <p:pic>
        <p:nvPicPr>
          <p:cNvPr id="4" name="Рисунок 3" descr="1459867060_no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285860"/>
            <a:ext cx="3214710" cy="2151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История сотрудничества </a:t>
            </a:r>
            <a:br>
              <a:rPr lang="ru-RU" sz="4000" dirty="0" smtClean="0"/>
            </a:br>
            <a:r>
              <a:rPr lang="ru-RU" sz="4000" dirty="0" smtClean="0"/>
              <a:t>Россия –Италия</a:t>
            </a:r>
            <a:br>
              <a:rPr lang="ru-RU" sz="4000" dirty="0" smtClean="0"/>
            </a:br>
            <a:r>
              <a:rPr lang="ru-RU" sz="4000" dirty="0" smtClean="0"/>
              <a:t>2006 г</a:t>
            </a:r>
            <a:endParaRPr lang="ru-RU" dirty="0"/>
          </a:p>
        </p:txBody>
      </p:sp>
      <p:pic>
        <p:nvPicPr>
          <p:cNvPr id="4" name="Содержимое 7" descr="Растяжка_для_холла_гимназии_№_67_г.Нижнего_Новгород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7286676" cy="304582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go_Pria_umens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6643734" cy="35004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История сотрудничества </a:t>
            </a:r>
            <a:br>
              <a:rPr lang="ru-RU" sz="4400" dirty="0" smtClean="0"/>
            </a:br>
            <a:r>
              <a:rPr lang="ru-RU" sz="4400" dirty="0" smtClean="0"/>
              <a:t>Россия –Италия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2007 год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2012, октябрь –</a:t>
            </a:r>
            <a:r>
              <a:rPr lang="en-US" dirty="0" smtClean="0"/>
              <a:t>V</a:t>
            </a:r>
            <a:r>
              <a:rPr lang="ru-RU" dirty="0" smtClean="0"/>
              <a:t> международная детско-юношеская научно-практическая конференция «Вместе в будущее»  </a:t>
            </a:r>
          </a:p>
          <a:p>
            <a:pPr>
              <a:buNone/>
            </a:pPr>
            <a:r>
              <a:rPr lang="ru-RU" b="1" dirty="0" smtClean="0"/>
              <a:t>2014, апрель</a:t>
            </a:r>
            <a:r>
              <a:rPr lang="ru-RU" dirty="0" smtClean="0"/>
              <a:t> -  визит в </a:t>
            </a:r>
          </a:p>
          <a:p>
            <a:pPr>
              <a:buNone/>
            </a:pPr>
            <a:r>
              <a:rPr lang="ru-RU" dirty="0" smtClean="0"/>
              <a:t>   Италию в рамках </a:t>
            </a:r>
          </a:p>
          <a:p>
            <a:pPr>
              <a:buNone/>
            </a:pPr>
            <a:r>
              <a:rPr lang="ru-RU" dirty="0" smtClean="0"/>
              <a:t>   проекта </a:t>
            </a:r>
          </a:p>
          <a:p>
            <a:pPr>
              <a:buNone/>
            </a:pPr>
            <a:r>
              <a:rPr lang="ru-RU" dirty="0" smtClean="0"/>
              <a:t>   «Вместе в будущее»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История сотрудничества </a:t>
            </a:r>
            <a:br>
              <a:rPr lang="ru-RU" sz="4400" dirty="0" smtClean="0"/>
            </a:br>
            <a:r>
              <a:rPr lang="ru-RU" sz="4400" dirty="0" smtClean="0"/>
              <a:t>Россия -Италия</a:t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4" name="Рисунок 3" descr="IMG_1092-03-12-16-01-5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3643314"/>
            <a:ext cx="3428992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История сотрудничества </a:t>
            </a:r>
            <a:br>
              <a:rPr lang="ru-RU" sz="4000" dirty="0" smtClean="0"/>
            </a:br>
            <a:r>
              <a:rPr lang="ru-RU" sz="4000" dirty="0" smtClean="0"/>
              <a:t>Россия –</a:t>
            </a:r>
            <a:r>
              <a:rPr lang="ru-RU" sz="4000" dirty="0" err="1" smtClean="0"/>
              <a:t>Итали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dirty="0"/>
          </a:p>
        </p:txBody>
      </p:sp>
      <p:pic>
        <p:nvPicPr>
          <p:cNvPr id="4" name="Содержимое 3" descr="Общ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857365"/>
            <a:ext cx="530522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1785926"/>
            <a:ext cx="350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2015, апрель – </a:t>
            </a:r>
          </a:p>
          <a:p>
            <a:r>
              <a:rPr lang="ru-RU" dirty="0" smtClean="0"/>
              <a:t>Конференция «Вместе в </a:t>
            </a:r>
          </a:p>
          <a:p>
            <a:r>
              <a:rPr lang="ru-RU" dirty="0" smtClean="0"/>
              <a:t>Будущее»</a:t>
            </a:r>
          </a:p>
          <a:p>
            <a:r>
              <a:rPr lang="ru-RU" b="1" dirty="0" smtClean="0"/>
              <a:t>Участники :</a:t>
            </a:r>
            <a:endParaRPr lang="ru-RU" sz="2000" b="1" dirty="0" smtClean="0"/>
          </a:p>
          <a:p>
            <a:pPr>
              <a:buFontTx/>
              <a:buChar char="-"/>
            </a:pPr>
            <a:r>
              <a:rPr lang="ru-RU" dirty="0" smtClean="0"/>
              <a:t>МАОУ Гимназия 67,г.Н.Новгород,Россия</a:t>
            </a:r>
          </a:p>
          <a:p>
            <a:pPr>
              <a:buFontTx/>
              <a:buChar char="-"/>
            </a:pPr>
            <a:r>
              <a:rPr lang="ru-RU" dirty="0" smtClean="0"/>
              <a:t>Классический лицей  </a:t>
            </a:r>
            <a:r>
              <a:rPr lang="ru-RU" dirty="0" err="1" smtClean="0"/>
              <a:t>им.Томмазо</a:t>
            </a:r>
            <a:r>
              <a:rPr lang="ru-RU" dirty="0" smtClean="0"/>
              <a:t>  </a:t>
            </a:r>
            <a:r>
              <a:rPr lang="ru-RU" dirty="0" err="1" smtClean="0"/>
              <a:t>Фаззело</a:t>
            </a:r>
            <a:r>
              <a:rPr lang="ru-RU" dirty="0" smtClean="0"/>
              <a:t>, </a:t>
            </a:r>
            <a:r>
              <a:rPr lang="ru-RU" dirty="0" err="1" smtClean="0"/>
              <a:t>г.Шакка</a:t>
            </a:r>
            <a:r>
              <a:rPr lang="ru-RU" dirty="0" smtClean="0"/>
              <a:t>, Италия</a:t>
            </a:r>
          </a:p>
          <a:p>
            <a:pPr>
              <a:buFontTx/>
              <a:buChar char="-"/>
            </a:pPr>
            <a:r>
              <a:rPr lang="ru-RU" dirty="0" err="1" smtClean="0"/>
              <a:t>Цзинаньская</a:t>
            </a:r>
            <a:r>
              <a:rPr lang="ru-RU" dirty="0" smtClean="0"/>
              <a:t> школа иностранных языков, </a:t>
            </a:r>
            <a:r>
              <a:rPr lang="ru-RU" dirty="0" err="1" smtClean="0"/>
              <a:t>г.Цзинань</a:t>
            </a:r>
            <a:r>
              <a:rPr lang="ru-RU" dirty="0" smtClean="0"/>
              <a:t>, КНР</a:t>
            </a:r>
          </a:p>
          <a:p>
            <a:pPr>
              <a:buFontTx/>
              <a:buChar char="-"/>
            </a:pPr>
            <a:r>
              <a:rPr lang="ru-RU" dirty="0" smtClean="0"/>
              <a:t>МБОУ Гимназия 184,г. Н.Новгород, Россия</a:t>
            </a:r>
          </a:p>
          <a:p>
            <a:pPr>
              <a:buFontTx/>
              <a:buChar char="-"/>
            </a:pPr>
            <a:r>
              <a:rPr lang="ru-RU" dirty="0" smtClean="0"/>
              <a:t>МБОУ СОШ 80, </a:t>
            </a:r>
          </a:p>
          <a:p>
            <a:r>
              <a:rPr lang="ru-RU" dirty="0" smtClean="0"/>
              <a:t>г. Н.Новгород, Россия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2643182"/>
            <a:ext cx="4294716" cy="322103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История сотрудничества </a:t>
            </a:r>
            <a:br>
              <a:rPr lang="ru-RU" sz="4000" dirty="0" smtClean="0"/>
            </a:br>
            <a:r>
              <a:rPr lang="ru-RU" sz="4000" dirty="0" smtClean="0"/>
              <a:t>Россия –Италия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57224" y="2643182"/>
            <a:ext cx="2857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2016, ноябрь- </a:t>
            </a:r>
            <a:r>
              <a:rPr lang="en-US" dirty="0" smtClean="0"/>
              <a:t>VIII </a:t>
            </a:r>
            <a:r>
              <a:rPr lang="ru-RU" dirty="0" smtClean="0"/>
              <a:t> международная научно-практическая конференция «Вместе в будущее»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359</TotalTime>
  <Words>259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Центр итальянской культуры</vt:lpstr>
      <vt:lpstr>История сотрудничества Россия-Италия</vt:lpstr>
      <vt:lpstr>История сотрудничества  Россия -Италия</vt:lpstr>
      <vt:lpstr>История сотрудничества  Россия -Италия</vt:lpstr>
      <vt:lpstr>История сотрудничества  Россия –Италия 2006 г</vt:lpstr>
      <vt:lpstr>История сотрудничества  Россия –Италия 2007 год </vt:lpstr>
      <vt:lpstr>  История сотрудничества  Россия -Италия  </vt:lpstr>
      <vt:lpstr>История сотрудничества  Россия –Итали </vt:lpstr>
      <vt:lpstr>История сотрудничества  Россия –Италия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итальянской культуры</dc:title>
  <dc:creator>User</dc:creator>
  <cp:lastModifiedBy>1</cp:lastModifiedBy>
  <cp:revision>29</cp:revision>
  <dcterms:created xsi:type="dcterms:W3CDTF">2016-12-03T07:09:24Z</dcterms:created>
  <dcterms:modified xsi:type="dcterms:W3CDTF">2020-02-29T15:09:43Z</dcterms:modified>
</cp:coreProperties>
</file>