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9" r:id="rId2"/>
    <p:sldId id="270" r:id="rId3"/>
    <p:sldId id="271" r:id="rId4"/>
    <p:sldId id="272" r:id="rId5"/>
    <p:sldId id="291" r:id="rId6"/>
    <p:sldId id="261" r:id="rId7"/>
    <p:sldId id="262" r:id="rId8"/>
    <p:sldId id="263" r:id="rId9"/>
    <p:sldId id="264" r:id="rId10"/>
    <p:sldId id="277" r:id="rId11"/>
    <p:sldId id="265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84" r:id="rId21"/>
    <p:sldId id="285" r:id="rId22"/>
    <p:sldId id="282" r:id="rId23"/>
    <p:sldId id="286" r:id="rId24"/>
    <p:sldId id="287" r:id="rId25"/>
    <p:sldId id="288" r:id="rId26"/>
    <p:sldId id="289" r:id="rId27"/>
    <p:sldId id="268" r:id="rId28"/>
    <p:sldId id="29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400"/>
    <a:srgbClr val="00008A"/>
    <a:srgbClr val="DAD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9" autoAdjust="0"/>
    <p:restoredTop sz="94660"/>
  </p:normalViewPr>
  <p:slideViewPr>
    <p:cSldViewPr>
      <p:cViewPr varScale="1">
        <p:scale>
          <a:sx n="64" d="100"/>
          <a:sy n="64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cebook.com/" TargetMode="External"/><Relationship Id="rId1" Type="http://schemas.openxmlformats.org/officeDocument/2006/relationships/hyperlink" Target="http://www.myspace.com/" TargetMode="Externa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://vkrugudruzei.ru/" TargetMode="External"/><Relationship Id="rId2" Type="http://schemas.openxmlformats.org/officeDocument/2006/relationships/hyperlink" Target="http://moikrug.ru/" TargetMode="External"/><Relationship Id="rId1" Type="http://schemas.openxmlformats.org/officeDocument/2006/relationships/hyperlink" Target="http://my.mail.ru/" TargetMode="External"/><Relationship Id="rId6" Type="http://schemas.openxmlformats.org/officeDocument/2006/relationships/hyperlink" Target="http://vkontakte.ru/" TargetMode="External"/><Relationship Id="rId5" Type="http://schemas.openxmlformats.org/officeDocument/2006/relationships/hyperlink" Target="http://odnoklassniki.ru/" TargetMode="External"/><Relationship Id="rId4" Type="http://schemas.openxmlformats.org/officeDocument/2006/relationships/hyperlink" Target="http://gidepark.ru/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cebook.com/" TargetMode="External"/><Relationship Id="rId1" Type="http://schemas.openxmlformats.org/officeDocument/2006/relationships/hyperlink" Target="http://www.myspace.com/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://vkrugudruzei.ru/" TargetMode="External"/><Relationship Id="rId2" Type="http://schemas.openxmlformats.org/officeDocument/2006/relationships/hyperlink" Target="http://moikrug.ru/" TargetMode="External"/><Relationship Id="rId1" Type="http://schemas.openxmlformats.org/officeDocument/2006/relationships/hyperlink" Target="http://my.mail.ru/" TargetMode="External"/><Relationship Id="rId6" Type="http://schemas.openxmlformats.org/officeDocument/2006/relationships/hyperlink" Target="http://vkontakte.ru/" TargetMode="External"/><Relationship Id="rId5" Type="http://schemas.openxmlformats.org/officeDocument/2006/relationships/hyperlink" Target="http://odnoklassniki.ru/" TargetMode="External"/><Relationship Id="rId4" Type="http://schemas.openxmlformats.org/officeDocument/2006/relationships/hyperlink" Target="http://gidepark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E1345-DB9C-42FA-B544-B3E683E5DB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F0622E18-A6E3-4CA8-B011-86FE1D91925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Самые известные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в мире</a:t>
          </a:r>
        </a:p>
      </dgm:t>
    </dgm:pt>
    <dgm:pt modelId="{292ACDC0-8B9C-4E50-925D-B8E596F42A33}" type="parTrans" cxnId="{D03E7893-7636-45DD-A92F-F7EF447265BC}">
      <dgm:prSet/>
      <dgm:spPr/>
    </dgm:pt>
    <dgm:pt modelId="{9815568A-966D-41E4-BC83-BF4D925308E2}" type="sibTrans" cxnId="{D03E7893-7636-45DD-A92F-F7EF447265BC}">
      <dgm:prSet/>
      <dgm:spPr/>
    </dgm:pt>
    <dgm:pt modelId="{F14825D7-E57C-4E94-9DC8-0D023A3EDCB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MySpace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1"/>
            </a:rPr>
            <a:t>myspace.com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365AA16E-5138-46DD-A6C3-5A76FF97670C}" type="parTrans" cxnId="{E769C3B9-4536-40E8-A651-0500130DD4DE}">
      <dgm:prSet/>
      <dgm:spPr/>
    </dgm:pt>
    <dgm:pt modelId="{F4072F82-BEA3-4EDC-BCE0-1727EA755209}" type="sibTrans" cxnId="{E769C3B9-4536-40E8-A651-0500130DD4DE}">
      <dgm:prSet/>
      <dgm:spPr/>
    </dgm:pt>
    <dgm:pt modelId="{460246C4-E955-4627-9FCC-72794782AE1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Facebook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2"/>
            </a:rPr>
            <a:t>facebook.com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44FAB92A-F016-4067-8FA0-B0B6C9B0E0F9}" type="parTrans" cxnId="{3EDDF1CD-FB13-447A-B6FE-E0F22F5DF6E5}">
      <dgm:prSet/>
      <dgm:spPr/>
    </dgm:pt>
    <dgm:pt modelId="{0A93F426-16A6-4A55-9CF5-341293EF492A}" type="sibTrans" cxnId="{3EDDF1CD-FB13-447A-B6FE-E0F22F5DF6E5}">
      <dgm:prSet/>
      <dgm:spPr/>
    </dgm:pt>
    <dgm:pt modelId="{4D7BDD23-9789-4163-95A5-4D874744282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Twitter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  </a:t>
          </a:r>
          <a:endParaRPr kumimoji="0" lang="en-US" b="0" i="0" u="none" strike="noStrike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t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witter.</a:t>
          </a: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com</a:t>
          </a: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B5925737-41A9-4EA1-ABEC-9292E20A0E6E}" type="parTrans" cxnId="{A8119240-B432-4FFD-BA8C-6D10FAA844FE}">
      <dgm:prSet/>
      <dgm:spPr/>
    </dgm:pt>
    <dgm:pt modelId="{9D2F1A51-AE3D-4B04-AA6B-13103EC732E4}" type="sibTrans" cxnId="{A8119240-B432-4FFD-BA8C-6D10FAA844FE}">
      <dgm:prSet/>
      <dgm:spPr/>
    </dgm:pt>
    <dgm:pt modelId="{F05265AF-4F12-40BB-8161-B578A5304637}" type="pres">
      <dgm:prSet presAssocID="{D75E1345-DB9C-42FA-B544-B3E683E5DB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4F9B852-F74B-4E13-BA2B-C81FE8DCB5EA}" type="pres">
      <dgm:prSet presAssocID="{F0622E18-A6E3-4CA8-B011-86FE1D919253}" presName="hierRoot1" presStyleCnt="0">
        <dgm:presLayoutVars>
          <dgm:hierBranch/>
        </dgm:presLayoutVars>
      </dgm:prSet>
      <dgm:spPr/>
    </dgm:pt>
    <dgm:pt modelId="{C97F76A2-D3A2-4533-ABD1-5E03E21AB608}" type="pres">
      <dgm:prSet presAssocID="{F0622E18-A6E3-4CA8-B011-86FE1D919253}" presName="rootComposite1" presStyleCnt="0"/>
      <dgm:spPr/>
    </dgm:pt>
    <dgm:pt modelId="{DD5421E1-99AC-4030-931B-0C77FA6A37DB}" type="pres">
      <dgm:prSet presAssocID="{F0622E18-A6E3-4CA8-B011-86FE1D91925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D4B647-FA7B-43E3-AD68-FACD4966D42B}" type="pres">
      <dgm:prSet presAssocID="{F0622E18-A6E3-4CA8-B011-86FE1D91925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A547DCC-AC7F-46A8-98BE-8452E3E0C203}" type="pres">
      <dgm:prSet presAssocID="{F0622E18-A6E3-4CA8-B011-86FE1D919253}" presName="hierChild2" presStyleCnt="0"/>
      <dgm:spPr/>
    </dgm:pt>
    <dgm:pt modelId="{2AB95C55-CFBE-44F1-B554-D2A4484DA0DA}" type="pres">
      <dgm:prSet presAssocID="{365AA16E-5138-46DD-A6C3-5A76FF97670C}" presName="Name35" presStyleLbl="parChTrans1D2" presStyleIdx="0" presStyleCnt="3"/>
      <dgm:spPr/>
    </dgm:pt>
    <dgm:pt modelId="{F83CFBB6-C271-40B6-876B-02C1BC216227}" type="pres">
      <dgm:prSet presAssocID="{F14825D7-E57C-4E94-9DC8-0D023A3EDCB6}" presName="hierRoot2" presStyleCnt="0">
        <dgm:presLayoutVars>
          <dgm:hierBranch/>
        </dgm:presLayoutVars>
      </dgm:prSet>
      <dgm:spPr/>
    </dgm:pt>
    <dgm:pt modelId="{70662A63-14FE-46C8-A747-D45B3C505112}" type="pres">
      <dgm:prSet presAssocID="{F14825D7-E57C-4E94-9DC8-0D023A3EDCB6}" presName="rootComposite" presStyleCnt="0"/>
      <dgm:spPr/>
    </dgm:pt>
    <dgm:pt modelId="{5548AA50-C90B-422D-A89A-590DB320CCF0}" type="pres">
      <dgm:prSet presAssocID="{F14825D7-E57C-4E94-9DC8-0D023A3EDCB6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C8E8B4-208A-4F0C-B8C5-9C4A9CCF3EDD}" type="pres">
      <dgm:prSet presAssocID="{F14825D7-E57C-4E94-9DC8-0D023A3EDCB6}" presName="rootConnector" presStyleLbl="node2" presStyleIdx="0" presStyleCnt="3"/>
      <dgm:spPr/>
      <dgm:t>
        <a:bodyPr/>
        <a:lstStyle/>
        <a:p>
          <a:endParaRPr lang="ru-RU"/>
        </a:p>
      </dgm:t>
    </dgm:pt>
    <dgm:pt modelId="{09CBF928-9A6C-40DC-AD45-8EE0C709CD21}" type="pres">
      <dgm:prSet presAssocID="{F14825D7-E57C-4E94-9DC8-0D023A3EDCB6}" presName="hierChild4" presStyleCnt="0"/>
      <dgm:spPr/>
    </dgm:pt>
    <dgm:pt modelId="{587E31C8-74AF-47D9-B39E-7E705A35FC28}" type="pres">
      <dgm:prSet presAssocID="{F14825D7-E57C-4E94-9DC8-0D023A3EDCB6}" presName="hierChild5" presStyleCnt="0"/>
      <dgm:spPr/>
    </dgm:pt>
    <dgm:pt modelId="{7CF11ADE-6B5B-41EB-96A3-12C5E83DDBDA}" type="pres">
      <dgm:prSet presAssocID="{44FAB92A-F016-4067-8FA0-B0B6C9B0E0F9}" presName="Name35" presStyleLbl="parChTrans1D2" presStyleIdx="1" presStyleCnt="3"/>
      <dgm:spPr/>
    </dgm:pt>
    <dgm:pt modelId="{7379C4C7-799C-47B8-8C71-853EC9BB9BF5}" type="pres">
      <dgm:prSet presAssocID="{460246C4-E955-4627-9FCC-72794782AE1A}" presName="hierRoot2" presStyleCnt="0">
        <dgm:presLayoutVars>
          <dgm:hierBranch/>
        </dgm:presLayoutVars>
      </dgm:prSet>
      <dgm:spPr/>
    </dgm:pt>
    <dgm:pt modelId="{A314922A-968D-4158-A7F9-589E69F0743E}" type="pres">
      <dgm:prSet presAssocID="{460246C4-E955-4627-9FCC-72794782AE1A}" presName="rootComposite" presStyleCnt="0"/>
      <dgm:spPr/>
    </dgm:pt>
    <dgm:pt modelId="{AFFA2F7C-840D-4999-A18F-E02837B120CB}" type="pres">
      <dgm:prSet presAssocID="{460246C4-E955-4627-9FCC-72794782AE1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AD393B-1A0B-4AD2-A14F-E6C75BB665E3}" type="pres">
      <dgm:prSet presAssocID="{460246C4-E955-4627-9FCC-72794782AE1A}" presName="rootConnector" presStyleLbl="node2" presStyleIdx="1" presStyleCnt="3"/>
      <dgm:spPr/>
      <dgm:t>
        <a:bodyPr/>
        <a:lstStyle/>
        <a:p>
          <a:endParaRPr lang="ru-RU"/>
        </a:p>
      </dgm:t>
    </dgm:pt>
    <dgm:pt modelId="{89BB30F9-7434-40BA-8B98-416B2DD82BD6}" type="pres">
      <dgm:prSet presAssocID="{460246C4-E955-4627-9FCC-72794782AE1A}" presName="hierChild4" presStyleCnt="0"/>
      <dgm:spPr/>
    </dgm:pt>
    <dgm:pt modelId="{376BF3BB-4CA5-462F-95DC-5BEFDF65D869}" type="pres">
      <dgm:prSet presAssocID="{460246C4-E955-4627-9FCC-72794782AE1A}" presName="hierChild5" presStyleCnt="0"/>
      <dgm:spPr/>
    </dgm:pt>
    <dgm:pt modelId="{9976A88B-CFB9-4C71-931C-52D1DD41317C}" type="pres">
      <dgm:prSet presAssocID="{B5925737-41A9-4EA1-ABEC-9292E20A0E6E}" presName="Name35" presStyleLbl="parChTrans1D2" presStyleIdx="2" presStyleCnt="3"/>
      <dgm:spPr/>
    </dgm:pt>
    <dgm:pt modelId="{26CA6E5C-D942-4996-A0D3-ABD2B15F2138}" type="pres">
      <dgm:prSet presAssocID="{4D7BDD23-9789-4163-95A5-4D8747442822}" presName="hierRoot2" presStyleCnt="0">
        <dgm:presLayoutVars>
          <dgm:hierBranch/>
        </dgm:presLayoutVars>
      </dgm:prSet>
      <dgm:spPr/>
    </dgm:pt>
    <dgm:pt modelId="{EFCB866D-DEBF-465E-92A5-9DA9FF6F9494}" type="pres">
      <dgm:prSet presAssocID="{4D7BDD23-9789-4163-95A5-4D8747442822}" presName="rootComposite" presStyleCnt="0"/>
      <dgm:spPr/>
    </dgm:pt>
    <dgm:pt modelId="{A34AA78E-DCBC-4214-87FE-67CEB36348C2}" type="pres">
      <dgm:prSet presAssocID="{4D7BDD23-9789-4163-95A5-4D874744282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F8D4AF-AB75-4D30-9D96-82C91738C112}" type="pres">
      <dgm:prSet presAssocID="{4D7BDD23-9789-4163-95A5-4D8747442822}" presName="rootConnector" presStyleLbl="node2" presStyleIdx="2" presStyleCnt="3"/>
      <dgm:spPr/>
      <dgm:t>
        <a:bodyPr/>
        <a:lstStyle/>
        <a:p>
          <a:endParaRPr lang="ru-RU"/>
        </a:p>
      </dgm:t>
    </dgm:pt>
    <dgm:pt modelId="{3146A05F-3475-4A39-A78D-5F841214BE92}" type="pres">
      <dgm:prSet presAssocID="{4D7BDD23-9789-4163-95A5-4D8747442822}" presName="hierChild4" presStyleCnt="0"/>
      <dgm:spPr/>
    </dgm:pt>
    <dgm:pt modelId="{175A6582-156E-490F-99C4-4EFB2F2D4343}" type="pres">
      <dgm:prSet presAssocID="{4D7BDD23-9789-4163-95A5-4D8747442822}" presName="hierChild5" presStyleCnt="0"/>
      <dgm:spPr/>
    </dgm:pt>
    <dgm:pt modelId="{09367B9E-91A3-40AD-8651-641791CBB16E}" type="pres">
      <dgm:prSet presAssocID="{F0622E18-A6E3-4CA8-B011-86FE1D919253}" presName="hierChild3" presStyleCnt="0"/>
      <dgm:spPr/>
    </dgm:pt>
  </dgm:ptLst>
  <dgm:cxnLst>
    <dgm:cxn modelId="{4880DD08-33F2-46E6-BDEE-2B0A5F442B30}" type="presOf" srcId="{F0622E18-A6E3-4CA8-B011-86FE1D919253}" destId="{DD5421E1-99AC-4030-931B-0C77FA6A37DB}" srcOrd="0" destOrd="0" presId="urn:microsoft.com/office/officeart/2005/8/layout/orgChart1"/>
    <dgm:cxn modelId="{6AECA108-87F3-44E9-9A6E-1285B81882AB}" type="presOf" srcId="{B5925737-41A9-4EA1-ABEC-9292E20A0E6E}" destId="{9976A88B-CFB9-4C71-931C-52D1DD41317C}" srcOrd="0" destOrd="0" presId="urn:microsoft.com/office/officeart/2005/8/layout/orgChart1"/>
    <dgm:cxn modelId="{A8119240-B432-4FFD-BA8C-6D10FAA844FE}" srcId="{F0622E18-A6E3-4CA8-B011-86FE1D919253}" destId="{4D7BDD23-9789-4163-95A5-4D8747442822}" srcOrd="2" destOrd="0" parTransId="{B5925737-41A9-4EA1-ABEC-9292E20A0E6E}" sibTransId="{9D2F1A51-AE3D-4B04-AA6B-13103EC732E4}"/>
    <dgm:cxn modelId="{D03E7893-7636-45DD-A92F-F7EF447265BC}" srcId="{D75E1345-DB9C-42FA-B544-B3E683E5DB95}" destId="{F0622E18-A6E3-4CA8-B011-86FE1D919253}" srcOrd="0" destOrd="0" parTransId="{292ACDC0-8B9C-4E50-925D-B8E596F42A33}" sibTransId="{9815568A-966D-41E4-BC83-BF4D925308E2}"/>
    <dgm:cxn modelId="{E65CE34A-4999-41DC-828A-6840B039FD6E}" type="presOf" srcId="{4D7BDD23-9789-4163-95A5-4D8747442822}" destId="{A34AA78E-DCBC-4214-87FE-67CEB36348C2}" srcOrd="0" destOrd="0" presId="urn:microsoft.com/office/officeart/2005/8/layout/orgChart1"/>
    <dgm:cxn modelId="{0C6550C9-22E4-4F41-BDC0-26B822C65B4F}" type="presOf" srcId="{F14825D7-E57C-4E94-9DC8-0D023A3EDCB6}" destId="{5548AA50-C90B-422D-A89A-590DB320CCF0}" srcOrd="0" destOrd="0" presId="urn:microsoft.com/office/officeart/2005/8/layout/orgChart1"/>
    <dgm:cxn modelId="{1703A4DD-4EDF-48C8-A614-6175B2756FB7}" type="presOf" srcId="{D75E1345-DB9C-42FA-B544-B3E683E5DB95}" destId="{F05265AF-4F12-40BB-8161-B578A5304637}" srcOrd="0" destOrd="0" presId="urn:microsoft.com/office/officeart/2005/8/layout/orgChart1"/>
    <dgm:cxn modelId="{CCAFABCA-6024-49FE-8C20-519B225F6898}" type="presOf" srcId="{44FAB92A-F016-4067-8FA0-B0B6C9B0E0F9}" destId="{7CF11ADE-6B5B-41EB-96A3-12C5E83DDBDA}" srcOrd="0" destOrd="0" presId="urn:microsoft.com/office/officeart/2005/8/layout/orgChart1"/>
    <dgm:cxn modelId="{4AFAAFF7-C6FA-4720-A8FA-ACDDAF5DBCCD}" type="presOf" srcId="{460246C4-E955-4627-9FCC-72794782AE1A}" destId="{AFFA2F7C-840D-4999-A18F-E02837B120CB}" srcOrd="0" destOrd="0" presId="urn:microsoft.com/office/officeart/2005/8/layout/orgChart1"/>
    <dgm:cxn modelId="{1D4CB854-ED9E-47A8-818D-58EDA5F324D9}" type="presOf" srcId="{460246C4-E955-4627-9FCC-72794782AE1A}" destId="{C9AD393B-1A0B-4AD2-A14F-E6C75BB665E3}" srcOrd="1" destOrd="0" presId="urn:microsoft.com/office/officeart/2005/8/layout/orgChart1"/>
    <dgm:cxn modelId="{0FB7F203-E326-4CA7-9BDB-CA1A105DBC68}" type="presOf" srcId="{F14825D7-E57C-4E94-9DC8-0D023A3EDCB6}" destId="{B7C8E8B4-208A-4F0C-B8C5-9C4A9CCF3EDD}" srcOrd="1" destOrd="0" presId="urn:microsoft.com/office/officeart/2005/8/layout/orgChart1"/>
    <dgm:cxn modelId="{3EDDF1CD-FB13-447A-B6FE-E0F22F5DF6E5}" srcId="{F0622E18-A6E3-4CA8-B011-86FE1D919253}" destId="{460246C4-E955-4627-9FCC-72794782AE1A}" srcOrd="1" destOrd="0" parTransId="{44FAB92A-F016-4067-8FA0-B0B6C9B0E0F9}" sibTransId="{0A93F426-16A6-4A55-9CF5-341293EF492A}"/>
    <dgm:cxn modelId="{E769C3B9-4536-40E8-A651-0500130DD4DE}" srcId="{F0622E18-A6E3-4CA8-B011-86FE1D919253}" destId="{F14825D7-E57C-4E94-9DC8-0D023A3EDCB6}" srcOrd="0" destOrd="0" parTransId="{365AA16E-5138-46DD-A6C3-5A76FF97670C}" sibTransId="{F4072F82-BEA3-4EDC-BCE0-1727EA755209}"/>
    <dgm:cxn modelId="{6F452FC8-5AFC-4FA5-BEE9-495AA47A5A1E}" type="presOf" srcId="{4D7BDD23-9789-4163-95A5-4D8747442822}" destId="{9AF8D4AF-AB75-4D30-9D96-82C91738C112}" srcOrd="1" destOrd="0" presId="urn:microsoft.com/office/officeart/2005/8/layout/orgChart1"/>
    <dgm:cxn modelId="{11630B9E-4706-4C9F-B515-CFB71502C0DC}" type="presOf" srcId="{365AA16E-5138-46DD-A6C3-5A76FF97670C}" destId="{2AB95C55-CFBE-44F1-B554-D2A4484DA0DA}" srcOrd="0" destOrd="0" presId="urn:microsoft.com/office/officeart/2005/8/layout/orgChart1"/>
    <dgm:cxn modelId="{E6E44B48-E826-4B2B-9F2A-EF84B50E4EA2}" type="presOf" srcId="{F0622E18-A6E3-4CA8-B011-86FE1D919253}" destId="{1FD4B647-FA7B-43E3-AD68-FACD4966D42B}" srcOrd="1" destOrd="0" presId="urn:microsoft.com/office/officeart/2005/8/layout/orgChart1"/>
    <dgm:cxn modelId="{A73DF276-6FCA-4E9A-A1A6-7CAB3622D7FF}" type="presParOf" srcId="{F05265AF-4F12-40BB-8161-B578A5304637}" destId="{84F9B852-F74B-4E13-BA2B-C81FE8DCB5EA}" srcOrd="0" destOrd="0" presId="urn:microsoft.com/office/officeart/2005/8/layout/orgChart1"/>
    <dgm:cxn modelId="{5277C51B-7353-45CF-9D12-AB55F9B7F64E}" type="presParOf" srcId="{84F9B852-F74B-4E13-BA2B-C81FE8DCB5EA}" destId="{C97F76A2-D3A2-4533-ABD1-5E03E21AB608}" srcOrd="0" destOrd="0" presId="urn:microsoft.com/office/officeart/2005/8/layout/orgChart1"/>
    <dgm:cxn modelId="{39D8B995-908E-4501-99E1-1AE39EE9AAE9}" type="presParOf" srcId="{C97F76A2-D3A2-4533-ABD1-5E03E21AB608}" destId="{DD5421E1-99AC-4030-931B-0C77FA6A37DB}" srcOrd="0" destOrd="0" presId="urn:microsoft.com/office/officeart/2005/8/layout/orgChart1"/>
    <dgm:cxn modelId="{19C47FB4-B304-4E2F-8190-EB21F2CC75A3}" type="presParOf" srcId="{C97F76A2-D3A2-4533-ABD1-5E03E21AB608}" destId="{1FD4B647-FA7B-43E3-AD68-FACD4966D42B}" srcOrd="1" destOrd="0" presId="urn:microsoft.com/office/officeart/2005/8/layout/orgChart1"/>
    <dgm:cxn modelId="{9E838CE0-6306-4D3E-84DD-C76031FE5BAC}" type="presParOf" srcId="{84F9B852-F74B-4E13-BA2B-C81FE8DCB5EA}" destId="{CA547DCC-AC7F-46A8-98BE-8452E3E0C203}" srcOrd="1" destOrd="0" presId="urn:microsoft.com/office/officeart/2005/8/layout/orgChart1"/>
    <dgm:cxn modelId="{04A6A6C0-98C7-4C94-A421-C3CCDA6D953E}" type="presParOf" srcId="{CA547DCC-AC7F-46A8-98BE-8452E3E0C203}" destId="{2AB95C55-CFBE-44F1-B554-D2A4484DA0DA}" srcOrd="0" destOrd="0" presId="urn:microsoft.com/office/officeart/2005/8/layout/orgChart1"/>
    <dgm:cxn modelId="{19AC81FB-1B13-4AB8-BF5D-504485FA37B2}" type="presParOf" srcId="{CA547DCC-AC7F-46A8-98BE-8452E3E0C203}" destId="{F83CFBB6-C271-40B6-876B-02C1BC216227}" srcOrd="1" destOrd="0" presId="urn:microsoft.com/office/officeart/2005/8/layout/orgChart1"/>
    <dgm:cxn modelId="{D82CF0B4-F0E7-4290-8349-9FA7AD4EC681}" type="presParOf" srcId="{F83CFBB6-C271-40B6-876B-02C1BC216227}" destId="{70662A63-14FE-46C8-A747-D45B3C505112}" srcOrd="0" destOrd="0" presId="urn:microsoft.com/office/officeart/2005/8/layout/orgChart1"/>
    <dgm:cxn modelId="{06D82455-1685-4407-BD74-AB3F97D7E566}" type="presParOf" srcId="{70662A63-14FE-46C8-A747-D45B3C505112}" destId="{5548AA50-C90B-422D-A89A-590DB320CCF0}" srcOrd="0" destOrd="0" presId="urn:microsoft.com/office/officeart/2005/8/layout/orgChart1"/>
    <dgm:cxn modelId="{DCA70C15-7AFF-406F-B070-338B9350B1E2}" type="presParOf" srcId="{70662A63-14FE-46C8-A747-D45B3C505112}" destId="{B7C8E8B4-208A-4F0C-B8C5-9C4A9CCF3EDD}" srcOrd="1" destOrd="0" presId="urn:microsoft.com/office/officeart/2005/8/layout/orgChart1"/>
    <dgm:cxn modelId="{EAFFFC40-E924-4CB6-837D-0FE35AFC58CB}" type="presParOf" srcId="{F83CFBB6-C271-40B6-876B-02C1BC216227}" destId="{09CBF928-9A6C-40DC-AD45-8EE0C709CD21}" srcOrd="1" destOrd="0" presId="urn:microsoft.com/office/officeart/2005/8/layout/orgChart1"/>
    <dgm:cxn modelId="{DFAB8B7B-FC59-44F8-A812-37C72E9E847D}" type="presParOf" srcId="{F83CFBB6-C271-40B6-876B-02C1BC216227}" destId="{587E31C8-74AF-47D9-B39E-7E705A35FC28}" srcOrd="2" destOrd="0" presId="urn:microsoft.com/office/officeart/2005/8/layout/orgChart1"/>
    <dgm:cxn modelId="{98B1EF29-26CA-4642-A4EA-EE894B8BBC4D}" type="presParOf" srcId="{CA547DCC-AC7F-46A8-98BE-8452E3E0C203}" destId="{7CF11ADE-6B5B-41EB-96A3-12C5E83DDBDA}" srcOrd="2" destOrd="0" presId="urn:microsoft.com/office/officeart/2005/8/layout/orgChart1"/>
    <dgm:cxn modelId="{B29DE114-BA4B-4F24-8598-00584B880EAA}" type="presParOf" srcId="{CA547DCC-AC7F-46A8-98BE-8452E3E0C203}" destId="{7379C4C7-799C-47B8-8C71-853EC9BB9BF5}" srcOrd="3" destOrd="0" presId="urn:microsoft.com/office/officeart/2005/8/layout/orgChart1"/>
    <dgm:cxn modelId="{2A1A09BA-D6EA-4384-B0C2-8B40CFDE65B6}" type="presParOf" srcId="{7379C4C7-799C-47B8-8C71-853EC9BB9BF5}" destId="{A314922A-968D-4158-A7F9-589E69F0743E}" srcOrd="0" destOrd="0" presId="urn:microsoft.com/office/officeart/2005/8/layout/orgChart1"/>
    <dgm:cxn modelId="{0E6DCE70-1495-4362-88C4-524FEA385526}" type="presParOf" srcId="{A314922A-968D-4158-A7F9-589E69F0743E}" destId="{AFFA2F7C-840D-4999-A18F-E02837B120CB}" srcOrd="0" destOrd="0" presId="urn:microsoft.com/office/officeart/2005/8/layout/orgChart1"/>
    <dgm:cxn modelId="{377412DF-EA6F-4D8E-8576-222403926056}" type="presParOf" srcId="{A314922A-968D-4158-A7F9-589E69F0743E}" destId="{C9AD393B-1A0B-4AD2-A14F-E6C75BB665E3}" srcOrd="1" destOrd="0" presId="urn:microsoft.com/office/officeart/2005/8/layout/orgChart1"/>
    <dgm:cxn modelId="{5E4E2532-7D71-4DC1-B5F4-7084192D6AD0}" type="presParOf" srcId="{7379C4C7-799C-47B8-8C71-853EC9BB9BF5}" destId="{89BB30F9-7434-40BA-8B98-416B2DD82BD6}" srcOrd="1" destOrd="0" presId="urn:microsoft.com/office/officeart/2005/8/layout/orgChart1"/>
    <dgm:cxn modelId="{ACD2AFF4-561F-4F81-8F3D-A567D9F89443}" type="presParOf" srcId="{7379C4C7-799C-47B8-8C71-853EC9BB9BF5}" destId="{376BF3BB-4CA5-462F-95DC-5BEFDF65D869}" srcOrd="2" destOrd="0" presId="urn:microsoft.com/office/officeart/2005/8/layout/orgChart1"/>
    <dgm:cxn modelId="{11EBA545-1888-434B-B1F1-09D5A00A1A98}" type="presParOf" srcId="{CA547DCC-AC7F-46A8-98BE-8452E3E0C203}" destId="{9976A88B-CFB9-4C71-931C-52D1DD41317C}" srcOrd="4" destOrd="0" presId="urn:microsoft.com/office/officeart/2005/8/layout/orgChart1"/>
    <dgm:cxn modelId="{2EAD1670-981D-4FC2-A02C-76B955D475DC}" type="presParOf" srcId="{CA547DCC-AC7F-46A8-98BE-8452E3E0C203}" destId="{26CA6E5C-D942-4996-A0D3-ABD2B15F2138}" srcOrd="5" destOrd="0" presId="urn:microsoft.com/office/officeart/2005/8/layout/orgChart1"/>
    <dgm:cxn modelId="{97CDA1F8-62C6-4360-9D08-E45F6435F995}" type="presParOf" srcId="{26CA6E5C-D942-4996-A0D3-ABD2B15F2138}" destId="{EFCB866D-DEBF-465E-92A5-9DA9FF6F9494}" srcOrd="0" destOrd="0" presId="urn:microsoft.com/office/officeart/2005/8/layout/orgChart1"/>
    <dgm:cxn modelId="{6FDE701B-FD34-4B57-BC67-79EB4CB9D718}" type="presParOf" srcId="{EFCB866D-DEBF-465E-92A5-9DA9FF6F9494}" destId="{A34AA78E-DCBC-4214-87FE-67CEB36348C2}" srcOrd="0" destOrd="0" presId="urn:microsoft.com/office/officeart/2005/8/layout/orgChart1"/>
    <dgm:cxn modelId="{9BA6F287-923A-4FF5-936B-4A4852C2EBED}" type="presParOf" srcId="{EFCB866D-DEBF-465E-92A5-9DA9FF6F9494}" destId="{9AF8D4AF-AB75-4D30-9D96-82C91738C112}" srcOrd="1" destOrd="0" presId="urn:microsoft.com/office/officeart/2005/8/layout/orgChart1"/>
    <dgm:cxn modelId="{18880E38-73E5-444B-9ADC-85EE431CED33}" type="presParOf" srcId="{26CA6E5C-D942-4996-A0D3-ABD2B15F2138}" destId="{3146A05F-3475-4A39-A78D-5F841214BE92}" srcOrd="1" destOrd="0" presId="urn:microsoft.com/office/officeart/2005/8/layout/orgChart1"/>
    <dgm:cxn modelId="{28F0531B-C7B7-41F9-80AA-4D0493981181}" type="presParOf" srcId="{26CA6E5C-D942-4996-A0D3-ABD2B15F2138}" destId="{175A6582-156E-490F-99C4-4EFB2F2D4343}" srcOrd="2" destOrd="0" presId="urn:microsoft.com/office/officeart/2005/8/layout/orgChart1"/>
    <dgm:cxn modelId="{8B932768-326B-4A3C-BE11-74F22432DBD2}" type="presParOf" srcId="{84F9B852-F74B-4E13-BA2B-C81FE8DCB5EA}" destId="{09367B9E-91A3-40AD-8651-641791CBB1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E933AB-76F5-4E8F-804E-B5A7941074F6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53FDF90A-D60A-4A64-A3C8-2E5276335A5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Русские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социальные сети</a:t>
          </a:r>
        </a:p>
      </dgm:t>
    </dgm:pt>
    <dgm:pt modelId="{B03D210E-7858-4CCE-8EC2-F0E7058A52C8}" type="parTrans" cxnId="{1BEF482A-1741-43FE-97AA-A892E5F9CC30}">
      <dgm:prSet/>
      <dgm:spPr/>
    </dgm:pt>
    <dgm:pt modelId="{2BFC1C87-5EDA-4E88-9756-A970B8E2F076}" type="sibTrans" cxnId="{1BEF482A-1741-43FE-97AA-A892E5F9CC30}">
      <dgm:prSet/>
      <dgm:spPr/>
    </dgm:pt>
    <dgm:pt modelId="{647C65D6-B8CD-46C6-AC45-8E51120BC91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Мой Мир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1"/>
            </a:rPr>
            <a:t>my.mail.ru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3E85CE18-6E8F-4179-B5E3-C6DDA29FD191}" type="parTrans" cxnId="{1E59A70A-3B25-4719-AE9B-8EA2FFCB7ADA}">
      <dgm:prSet/>
      <dgm:spPr/>
      <dgm:t>
        <a:bodyPr/>
        <a:lstStyle/>
        <a:p>
          <a:endParaRPr lang="ru-RU"/>
        </a:p>
      </dgm:t>
    </dgm:pt>
    <dgm:pt modelId="{C059BF49-E60A-4ED2-B745-F8FE7D7CC73D}" type="sibTrans" cxnId="{1E59A70A-3B25-4719-AE9B-8EA2FFCB7ADA}">
      <dgm:prSet/>
      <dgm:spPr/>
    </dgm:pt>
    <dgm:pt modelId="{677B0350-DD45-469C-8796-81A93061029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Мой круг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2"/>
            </a:rPr>
            <a:t>moikrug.ru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C2310BFF-70ED-4CC7-9BC7-E28453A07C1B}" type="parTrans" cxnId="{6C60003A-C8C6-41DC-AD05-27CABB2422E8}">
      <dgm:prSet/>
      <dgm:spPr/>
      <dgm:t>
        <a:bodyPr/>
        <a:lstStyle/>
        <a:p>
          <a:endParaRPr lang="ru-RU"/>
        </a:p>
      </dgm:t>
    </dgm:pt>
    <dgm:pt modelId="{F5A33661-79F4-4F12-A255-60DE17D58A0F}" type="sibTrans" cxnId="{6C60003A-C8C6-41DC-AD05-27CABB2422E8}">
      <dgm:prSet/>
      <dgm:spPr/>
    </dgm:pt>
    <dgm:pt modelId="{65AE57F5-72CE-458B-8A76-4B68D1C9008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 В кругу друзей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3"/>
            </a:rPr>
            <a:t>vkrugudruzei.ru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E3EB9353-879E-4C44-8A72-0CC39BC29468}" type="parTrans" cxnId="{41D86FB7-517A-4971-8A02-E0152ED0AF9B}">
      <dgm:prSet/>
      <dgm:spPr/>
      <dgm:t>
        <a:bodyPr/>
        <a:lstStyle/>
        <a:p>
          <a:endParaRPr lang="ru-RU"/>
        </a:p>
      </dgm:t>
    </dgm:pt>
    <dgm:pt modelId="{16D47CB2-F081-4FDE-A2F0-49A4D96B62CB}" type="sibTrans" cxnId="{41D86FB7-517A-4971-8A02-E0152ED0AF9B}">
      <dgm:prSet/>
      <dgm:spPr/>
    </dgm:pt>
    <dgm:pt modelId="{59232734-5FA8-41C0-9E4A-8DCDB2E9DDF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Гайдпарк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4"/>
            </a:rPr>
            <a:t>gidepark.ru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1FF24A21-4188-4185-B8F5-FF94514B7F37}" type="parTrans" cxnId="{D944359F-0AE3-46A7-9D24-24B418BDFC01}">
      <dgm:prSet/>
      <dgm:spPr/>
      <dgm:t>
        <a:bodyPr/>
        <a:lstStyle/>
        <a:p>
          <a:endParaRPr lang="ru-RU"/>
        </a:p>
      </dgm:t>
    </dgm:pt>
    <dgm:pt modelId="{F009E853-D13C-4B04-A776-43D478FEE1A0}" type="sibTrans" cxnId="{D944359F-0AE3-46A7-9D24-24B418BDFC01}">
      <dgm:prSet/>
      <dgm:spPr/>
    </dgm:pt>
    <dgm:pt modelId="{B70D701D-7B77-4ED5-9E13-44BAF3DE1C5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Одноклассники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5"/>
            </a:rPr>
            <a:t>odnoklassniki.ru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7F9BA9E0-E439-4AF4-B193-AF85B23DD988}" type="parTrans" cxnId="{10A10E0C-61DA-4351-AA9A-BE82D50C08F2}">
      <dgm:prSet/>
      <dgm:spPr/>
      <dgm:t>
        <a:bodyPr/>
        <a:lstStyle/>
        <a:p>
          <a:endParaRPr lang="ru-RU"/>
        </a:p>
      </dgm:t>
    </dgm:pt>
    <dgm:pt modelId="{D42F2151-CAF1-4EDD-8FF7-F2982D0FFD12}" type="sibTrans" cxnId="{10A10E0C-61DA-4351-AA9A-BE82D50C08F2}">
      <dgm:prSet/>
      <dgm:spPr/>
    </dgm:pt>
    <dgm:pt modelId="{54AA3BD2-244E-4D25-BA2F-4DA5E7DF29E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 контакте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6"/>
            </a:rPr>
            <a:t>vkontakte.ru</a:t>
          </a: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gm:t>
    </dgm:pt>
    <dgm:pt modelId="{5C3CB785-38B5-41BC-B8F2-F68EDBF8E01D}" type="parTrans" cxnId="{5867D91B-BE16-4919-A7F0-90E08EAF1BA1}">
      <dgm:prSet/>
      <dgm:spPr/>
      <dgm:t>
        <a:bodyPr/>
        <a:lstStyle/>
        <a:p>
          <a:endParaRPr lang="ru-RU"/>
        </a:p>
      </dgm:t>
    </dgm:pt>
    <dgm:pt modelId="{261712BE-12E1-4B15-BF1F-FF402E0947C6}" type="sibTrans" cxnId="{5867D91B-BE16-4919-A7F0-90E08EAF1BA1}">
      <dgm:prSet/>
      <dgm:spPr/>
    </dgm:pt>
    <dgm:pt modelId="{ECF4E432-2BFB-4A5D-A040-7C960EC10AEA}" type="pres">
      <dgm:prSet presAssocID="{CAE933AB-76F5-4E8F-804E-B5A7941074F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186F6F1-9157-4A69-8618-10775305000D}" type="pres">
      <dgm:prSet presAssocID="{53FDF90A-D60A-4A64-A3C8-2E5276335A5F}" presName="centerShape" presStyleLbl="node0" presStyleIdx="0" presStyleCnt="1"/>
      <dgm:spPr/>
      <dgm:t>
        <a:bodyPr/>
        <a:lstStyle/>
        <a:p>
          <a:endParaRPr lang="ru-RU"/>
        </a:p>
      </dgm:t>
    </dgm:pt>
    <dgm:pt modelId="{6B1BFB76-24DF-402B-A45B-CF01C2593423}" type="pres">
      <dgm:prSet presAssocID="{3E85CE18-6E8F-4179-B5E3-C6DDA29FD191}" presName="Name9" presStyleLbl="parChTrans1D2" presStyleIdx="0" presStyleCnt="6"/>
      <dgm:spPr/>
      <dgm:t>
        <a:bodyPr/>
        <a:lstStyle/>
        <a:p>
          <a:endParaRPr lang="ru-RU"/>
        </a:p>
      </dgm:t>
    </dgm:pt>
    <dgm:pt modelId="{0D6A810B-8413-4D70-A16E-0FCC48306504}" type="pres">
      <dgm:prSet presAssocID="{3E85CE18-6E8F-4179-B5E3-C6DDA29FD19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9C180C35-7497-4AC3-BE87-6D2702098DD0}" type="pres">
      <dgm:prSet presAssocID="{647C65D6-B8CD-46C6-AC45-8E51120BC91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830B6-1B07-4225-891C-67F5BB923EF4}" type="pres">
      <dgm:prSet presAssocID="{C2310BFF-70ED-4CC7-9BC7-E28453A07C1B}" presName="Name9" presStyleLbl="parChTrans1D2" presStyleIdx="1" presStyleCnt="6"/>
      <dgm:spPr/>
      <dgm:t>
        <a:bodyPr/>
        <a:lstStyle/>
        <a:p>
          <a:endParaRPr lang="ru-RU"/>
        </a:p>
      </dgm:t>
    </dgm:pt>
    <dgm:pt modelId="{7A414C9A-F787-4446-B06A-2597B208CFCC}" type="pres">
      <dgm:prSet presAssocID="{C2310BFF-70ED-4CC7-9BC7-E28453A07C1B}" presName="connTx" presStyleLbl="parChTrans1D2" presStyleIdx="1" presStyleCnt="6"/>
      <dgm:spPr/>
      <dgm:t>
        <a:bodyPr/>
        <a:lstStyle/>
        <a:p>
          <a:endParaRPr lang="ru-RU"/>
        </a:p>
      </dgm:t>
    </dgm:pt>
    <dgm:pt modelId="{93AEED58-3D2C-46BF-BF23-000C614AF79E}" type="pres">
      <dgm:prSet presAssocID="{677B0350-DD45-469C-8796-81A93061029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126C8-0E4F-4C40-BED3-928123D572CC}" type="pres">
      <dgm:prSet presAssocID="{E3EB9353-879E-4C44-8A72-0CC39BC29468}" presName="Name9" presStyleLbl="parChTrans1D2" presStyleIdx="2" presStyleCnt="6"/>
      <dgm:spPr/>
      <dgm:t>
        <a:bodyPr/>
        <a:lstStyle/>
        <a:p>
          <a:endParaRPr lang="ru-RU"/>
        </a:p>
      </dgm:t>
    </dgm:pt>
    <dgm:pt modelId="{419BE835-D7DD-475E-8508-B5EBA217127E}" type="pres">
      <dgm:prSet presAssocID="{E3EB9353-879E-4C44-8A72-0CC39BC29468}" presName="connTx" presStyleLbl="parChTrans1D2" presStyleIdx="2" presStyleCnt="6"/>
      <dgm:spPr/>
      <dgm:t>
        <a:bodyPr/>
        <a:lstStyle/>
        <a:p>
          <a:endParaRPr lang="ru-RU"/>
        </a:p>
      </dgm:t>
    </dgm:pt>
    <dgm:pt modelId="{C4187589-49DB-487C-924B-003ECB0B1BF5}" type="pres">
      <dgm:prSet presAssocID="{65AE57F5-72CE-458B-8A76-4B68D1C9008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C7B639-7D5A-4A19-9000-49A319F16D1C}" type="pres">
      <dgm:prSet presAssocID="{1FF24A21-4188-4185-B8F5-FF94514B7F37}" presName="Name9" presStyleLbl="parChTrans1D2" presStyleIdx="3" presStyleCnt="6"/>
      <dgm:spPr/>
      <dgm:t>
        <a:bodyPr/>
        <a:lstStyle/>
        <a:p>
          <a:endParaRPr lang="ru-RU"/>
        </a:p>
      </dgm:t>
    </dgm:pt>
    <dgm:pt modelId="{FBCA018B-2F68-4BD3-AA56-80461CF38748}" type="pres">
      <dgm:prSet presAssocID="{1FF24A21-4188-4185-B8F5-FF94514B7F37}" presName="connTx" presStyleLbl="parChTrans1D2" presStyleIdx="3" presStyleCnt="6"/>
      <dgm:spPr/>
      <dgm:t>
        <a:bodyPr/>
        <a:lstStyle/>
        <a:p>
          <a:endParaRPr lang="ru-RU"/>
        </a:p>
      </dgm:t>
    </dgm:pt>
    <dgm:pt modelId="{0F3B23D2-AFD0-43D6-95FE-7E6AFCA987A3}" type="pres">
      <dgm:prSet presAssocID="{59232734-5FA8-41C0-9E4A-8DCDB2E9DDF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349C8-2868-4671-A2DF-4EECCC4E60C6}" type="pres">
      <dgm:prSet presAssocID="{7F9BA9E0-E439-4AF4-B193-AF85B23DD988}" presName="Name9" presStyleLbl="parChTrans1D2" presStyleIdx="4" presStyleCnt="6"/>
      <dgm:spPr/>
      <dgm:t>
        <a:bodyPr/>
        <a:lstStyle/>
        <a:p>
          <a:endParaRPr lang="ru-RU"/>
        </a:p>
      </dgm:t>
    </dgm:pt>
    <dgm:pt modelId="{D515D9FF-82CE-40A3-908C-4C87FDF72C0B}" type="pres">
      <dgm:prSet presAssocID="{7F9BA9E0-E439-4AF4-B193-AF85B23DD988}" presName="connTx" presStyleLbl="parChTrans1D2" presStyleIdx="4" presStyleCnt="6"/>
      <dgm:spPr/>
      <dgm:t>
        <a:bodyPr/>
        <a:lstStyle/>
        <a:p>
          <a:endParaRPr lang="ru-RU"/>
        </a:p>
      </dgm:t>
    </dgm:pt>
    <dgm:pt modelId="{91754473-0CA3-4191-84E2-ACD3D3998FA9}" type="pres">
      <dgm:prSet presAssocID="{B70D701D-7B77-4ED5-9E13-44BAF3DE1C5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CC69E-7227-44BB-B3AC-3BFAA4589A7A}" type="pres">
      <dgm:prSet presAssocID="{5C3CB785-38B5-41BC-B8F2-F68EDBF8E01D}" presName="Name9" presStyleLbl="parChTrans1D2" presStyleIdx="5" presStyleCnt="6"/>
      <dgm:spPr/>
      <dgm:t>
        <a:bodyPr/>
        <a:lstStyle/>
        <a:p>
          <a:endParaRPr lang="ru-RU"/>
        </a:p>
      </dgm:t>
    </dgm:pt>
    <dgm:pt modelId="{117A70CC-D08C-4ABC-8C0B-668FF68BE22A}" type="pres">
      <dgm:prSet presAssocID="{5C3CB785-38B5-41BC-B8F2-F68EDBF8E01D}" presName="connTx" presStyleLbl="parChTrans1D2" presStyleIdx="5" presStyleCnt="6"/>
      <dgm:spPr/>
      <dgm:t>
        <a:bodyPr/>
        <a:lstStyle/>
        <a:p>
          <a:endParaRPr lang="ru-RU"/>
        </a:p>
      </dgm:t>
    </dgm:pt>
    <dgm:pt modelId="{24590B2A-043F-46B2-A165-83AA69BF5F98}" type="pres">
      <dgm:prSet presAssocID="{54AA3BD2-244E-4D25-BA2F-4DA5E7DF29E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D86FB7-517A-4971-8A02-E0152ED0AF9B}" srcId="{53FDF90A-D60A-4A64-A3C8-2E5276335A5F}" destId="{65AE57F5-72CE-458B-8A76-4B68D1C9008D}" srcOrd="2" destOrd="0" parTransId="{E3EB9353-879E-4C44-8A72-0CC39BC29468}" sibTransId="{16D47CB2-F081-4FDE-A2F0-49A4D96B62CB}"/>
    <dgm:cxn modelId="{5867D91B-BE16-4919-A7F0-90E08EAF1BA1}" srcId="{53FDF90A-D60A-4A64-A3C8-2E5276335A5F}" destId="{54AA3BD2-244E-4D25-BA2F-4DA5E7DF29E7}" srcOrd="5" destOrd="0" parTransId="{5C3CB785-38B5-41BC-B8F2-F68EDBF8E01D}" sibTransId="{261712BE-12E1-4B15-BF1F-FF402E0947C6}"/>
    <dgm:cxn modelId="{6C60003A-C8C6-41DC-AD05-27CABB2422E8}" srcId="{53FDF90A-D60A-4A64-A3C8-2E5276335A5F}" destId="{677B0350-DD45-469C-8796-81A930610293}" srcOrd="1" destOrd="0" parTransId="{C2310BFF-70ED-4CC7-9BC7-E28453A07C1B}" sibTransId="{F5A33661-79F4-4F12-A255-60DE17D58A0F}"/>
    <dgm:cxn modelId="{07AAD78D-DBB0-4A86-AB42-522EF5E20F51}" type="presOf" srcId="{3E85CE18-6E8F-4179-B5E3-C6DDA29FD191}" destId="{6B1BFB76-24DF-402B-A45B-CF01C2593423}" srcOrd="0" destOrd="0" presId="urn:microsoft.com/office/officeart/2005/8/layout/radial1"/>
    <dgm:cxn modelId="{27BE8CF4-659C-4A85-B686-75041293DF3F}" type="presOf" srcId="{1FF24A21-4188-4185-B8F5-FF94514B7F37}" destId="{FBCA018B-2F68-4BD3-AA56-80461CF38748}" srcOrd="1" destOrd="0" presId="urn:microsoft.com/office/officeart/2005/8/layout/radial1"/>
    <dgm:cxn modelId="{852CECBE-2D76-43B5-9AF9-20A9177EB4E3}" type="presOf" srcId="{C2310BFF-70ED-4CC7-9BC7-E28453A07C1B}" destId="{8F2830B6-1B07-4225-891C-67F5BB923EF4}" srcOrd="0" destOrd="0" presId="urn:microsoft.com/office/officeart/2005/8/layout/radial1"/>
    <dgm:cxn modelId="{8B304F7B-46AB-47E0-A995-2E6CFD896682}" type="presOf" srcId="{CAE933AB-76F5-4E8F-804E-B5A7941074F6}" destId="{ECF4E432-2BFB-4A5D-A040-7C960EC10AEA}" srcOrd="0" destOrd="0" presId="urn:microsoft.com/office/officeart/2005/8/layout/radial1"/>
    <dgm:cxn modelId="{6366F99F-117B-48D8-B5DA-21766FE56FF5}" type="presOf" srcId="{E3EB9353-879E-4C44-8A72-0CC39BC29468}" destId="{419BE835-D7DD-475E-8508-B5EBA217127E}" srcOrd="1" destOrd="0" presId="urn:microsoft.com/office/officeart/2005/8/layout/radial1"/>
    <dgm:cxn modelId="{5821159E-40B2-42F9-BCE0-E917ABFD9CD1}" type="presOf" srcId="{7F9BA9E0-E439-4AF4-B193-AF85B23DD988}" destId="{358349C8-2868-4671-A2DF-4EECCC4E60C6}" srcOrd="0" destOrd="0" presId="urn:microsoft.com/office/officeart/2005/8/layout/radial1"/>
    <dgm:cxn modelId="{A721F474-D18B-4499-900B-268DAE80F9BC}" type="presOf" srcId="{5C3CB785-38B5-41BC-B8F2-F68EDBF8E01D}" destId="{ADFCC69E-7227-44BB-B3AC-3BFAA4589A7A}" srcOrd="0" destOrd="0" presId="urn:microsoft.com/office/officeart/2005/8/layout/radial1"/>
    <dgm:cxn modelId="{7BFEA788-447E-424C-9902-3FD7208478C3}" type="presOf" srcId="{7F9BA9E0-E439-4AF4-B193-AF85B23DD988}" destId="{D515D9FF-82CE-40A3-908C-4C87FDF72C0B}" srcOrd="1" destOrd="0" presId="urn:microsoft.com/office/officeart/2005/8/layout/radial1"/>
    <dgm:cxn modelId="{5CD1F08C-B52F-49AF-87FA-25A41B90EBC0}" type="presOf" srcId="{53FDF90A-D60A-4A64-A3C8-2E5276335A5F}" destId="{C186F6F1-9157-4A69-8618-10775305000D}" srcOrd="0" destOrd="0" presId="urn:microsoft.com/office/officeart/2005/8/layout/radial1"/>
    <dgm:cxn modelId="{3663E636-7E77-4F70-9FDB-EC0793D0EC60}" type="presOf" srcId="{B70D701D-7B77-4ED5-9E13-44BAF3DE1C55}" destId="{91754473-0CA3-4191-84E2-ACD3D3998FA9}" srcOrd="0" destOrd="0" presId="urn:microsoft.com/office/officeart/2005/8/layout/radial1"/>
    <dgm:cxn modelId="{1BEF482A-1741-43FE-97AA-A892E5F9CC30}" srcId="{CAE933AB-76F5-4E8F-804E-B5A7941074F6}" destId="{53FDF90A-D60A-4A64-A3C8-2E5276335A5F}" srcOrd="0" destOrd="0" parTransId="{B03D210E-7858-4CCE-8EC2-F0E7058A52C8}" sibTransId="{2BFC1C87-5EDA-4E88-9756-A970B8E2F076}"/>
    <dgm:cxn modelId="{F35C4E7E-1D2E-4495-8E59-FBED65BDC3B4}" type="presOf" srcId="{C2310BFF-70ED-4CC7-9BC7-E28453A07C1B}" destId="{7A414C9A-F787-4446-B06A-2597B208CFCC}" srcOrd="1" destOrd="0" presId="urn:microsoft.com/office/officeart/2005/8/layout/radial1"/>
    <dgm:cxn modelId="{20B6E27B-38E4-4AE0-839C-141D2C3B3FDF}" type="presOf" srcId="{5C3CB785-38B5-41BC-B8F2-F68EDBF8E01D}" destId="{117A70CC-D08C-4ABC-8C0B-668FF68BE22A}" srcOrd="1" destOrd="0" presId="urn:microsoft.com/office/officeart/2005/8/layout/radial1"/>
    <dgm:cxn modelId="{D944359F-0AE3-46A7-9D24-24B418BDFC01}" srcId="{53FDF90A-D60A-4A64-A3C8-2E5276335A5F}" destId="{59232734-5FA8-41C0-9E4A-8DCDB2E9DDF8}" srcOrd="3" destOrd="0" parTransId="{1FF24A21-4188-4185-B8F5-FF94514B7F37}" sibTransId="{F009E853-D13C-4B04-A776-43D478FEE1A0}"/>
    <dgm:cxn modelId="{19EACC73-7C51-44AC-A27B-227E6C06A9EC}" type="presOf" srcId="{54AA3BD2-244E-4D25-BA2F-4DA5E7DF29E7}" destId="{24590B2A-043F-46B2-A165-83AA69BF5F98}" srcOrd="0" destOrd="0" presId="urn:microsoft.com/office/officeart/2005/8/layout/radial1"/>
    <dgm:cxn modelId="{678CCE78-8D6C-4293-A409-2DA38446064B}" type="presOf" srcId="{677B0350-DD45-469C-8796-81A930610293}" destId="{93AEED58-3D2C-46BF-BF23-000C614AF79E}" srcOrd="0" destOrd="0" presId="urn:microsoft.com/office/officeart/2005/8/layout/radial1"/>
    <dgm:cxn modelId="{10A10E0C-61DA-4351-AA9A-BE82D50C08F2}" srcId="{53FDF90A-D60A-4A64-A3C8-2E5276335A5F}" destId="{B70D701D-7B77-4ED5-9E13-44BAF3DE1C55}" srcOrd="4" destOrd="0" parTransId="{7F9BA9E0-E439-4AF4-B193-AF85B23DD988}" sibTransId="{D42F2151-CAF1-4EDD-8FF7-F2982D0FFD12}"/>
    <dgm:cxn modelId="{1E59A70A-3B25-4719-AE9B-8EA2FFCB7ADA}" srcId="{53FDF90A-D60A-4A64-A3C8-2E5276335A5F}" destId="{647C65D6-B8CD-46C6-AC45-8E51120BC914}" srcOrd="0" destOrd="0" parTransId="{3E85CE18-6E8F-4179-B5E3-C6DDA29FD191}" sibTransId="{C059BF49-E60A-4ED2-B745-F8FE7D7CC73D}"/>
    <dgm:cxn modelId="{17777089-609A-40C3-9BC1-7043CE6965D9}" type="presOf" srcId="{1FF24A21-4188-4185-B8F5-FF94514B7F37}" destId="{B6C7B639-7D5A-4A19-9000-49A319F16D1C}" srcOrd="0" destOrd="0" presId="urn:microsoft.com/office/officeart/2005/8/layout/radial1"/>
    <dgm:cxn modelId="{37D02F27-315B-4511-BC7C-00A4E91E811B}" type="presOf" srcId="{59232734-5FA8-41C0-9E4A-8DCDB2E9DDF8}" destId="{0F3B23D2-AFD0-43D6-95FE-7E6AFCA987A3}" srcOrd="0" destOrd="0" presId="urn:microsoft.com/office/officeart/2005/8/layout/radial1"/>
    <dgm:cxn modelId="{C1B5834D-1315-4F59-BC15-3274488785D9}" type="presOf" srcId="{65AE57F5-72CE-458B-8A76-4B68D1C9008D}" destId="{C4187589-49DB-487C-924B-003ECB0B1BF5}" srcOrd="0" destOrd="0" presId="urn:microsoft.com/office/officeart/2005/8/layout/radial1"/>
    <dgm:cxn modelId="{DBEFE97A-27F6-490B-BA04-4B8143E78222}" type="presOf" srcId="{3E85CE18-6E8F-4179-B5E3-C6DDA29FD191}" destId="{0D6A810B-8413-4D70-A16E-0FCC48306504}" srcOrd="1" destOrd="0" presId="urn:microsoft.com/office/officeart/2005/8/layout/radial1"/>
    <dgm:cxn modelId="{918BF054-C876-4D0D-920E-25AEA8F3ED9B}" type="presOf" srcId="{E3EB9353-879E-4C44-8A72-0CC39BC29468}" destId="{039126C8-0E4F-4C40-BED3-928123D572CC}" srcOrd="0" destOrd="0" presId="urn:microsoft.com/office/officeart/2005/8/layout/radial1"/>
    <dgm:cxn modelId="{A0E93A12-68B9-4563-888B-F9757199ED72}" type="presOf" srcId="{647C65D6-B8CD-46C6-AC45-8E51120BC914}" destId="{9C180C35-7497-4AC3-BE87-6D2702098DD0}" srcOrd="0" destOrd="0" presId="urn:microsoft.com/office/officeart/2005/8/layout/radial1"/>
    <dgm:cxn modelId="{380B0987-9249-4F7C-AB8C-2CED1407D5D8}" type="presParOf" srcId="{ECF4E432-2BFB-4A5D-A040-7C960EC10AEA}" destId="{C186F6F1-9157-4A69-8618-10775305000D}" srcOrd="0" destOrd="0" presId="urn:microsoft.com/office/officeart/2005/8/layout/radial1"/>
    <dgm:cxn modelId="{F16529CB-D99B-4B9A-8181-CC43F8CD3628}" type="presParOf" srcId="{ECF4E432-2BFB-4A5D-A040-7C960EC10AEA}" destId="{6B1BFB76-24DF-402B-A45B-CF01C2593423}" srcOrd="1" destOrd="0" presId="urn:microsoft.com/office/officeart/2005/8/layout/radial1"/>
    <dgm:cxn modelId="{DDA0392A-1A19-4375-894C-253D9C7B6590}" type="presParOf" srcId="{6B1BFB76-24DF-402B-A45B-CF01C2593423}" destId="{0D6A810B-8413-4D70-A16E-0FCC48306504}" srcOrd="0" destOrd="0" presId="urn:microsoft.com/office/officeart/2005/8/layout/radial1"/>
    <dgm:cxn modelId="{4CFD1C40-2E0B-462B-98A4-65A15807BA8E}" type="presParOf" srcId="{ECF4E432-2BFB-4A5D-A040-7C960EC10AEA}" destId="{9C180C35-7497-4AC3-BE87-6D2702098DD0}" srcOrd="2" destOrd="0" presId="urn:microsoft.com/office/officeart/2005/8/layout/radial1"/>
    <dgm:cxn modelId="{C13CFFA3-3EE0-4FA8-A625-35F23B50ECF5}" type="presParOf" srcId="{ECF4E432-2BFB-4A5D-A040-7C960EC10AEA}" destId="{8F2830B6-1B07-4225-891C-67F5BB923EF4}" srcOrd="3" destOrd="0" presId="urn:microsoft.com/office/officeart/2005/8/layout/radial1"/>
    <dgm:cxn modelId="{E9B0118A-2EB4-47AA-BE8C-EA8891F253E1}" type="presParOf" srcId="{8F2830B6-1B07-4225-891C-67F5BB923EF4}" destId="{7A414C9A-F787-4446-B06A-2597B208CFCC}" srcOrd="0" destOrd="0" presId="urn:microsoft.com/office/officeart/2005/8/layout/radial1"/>
    <dgm:cxn modelId="{5D24FA59-0BC6-4579-9D73-36AEFEB5961C}" type="presParOf" srcId="{ECF4E432-2BFB-4A5D-A040-7C960EC10AEA}" destId="{93AEED58-3D2C-46BF-BF23-000C614AF79E}" srcOrd="4" destOrd="0" presId="urn:microsoft.com/office/officeart/2005/8/layout/radial1"/>
    <dgm:cxn modelId="{836BC740-B67D-4D85-AA86-875861CED504}" type="presParOf" srcId="{ECF4E432-2BFB-4A5D-A040-7C960EC10AEA}" destId="{039126C8-0E4F-4C40-BED3-928123D572CC}" srcOrd="5" destOrd="0" presId="urn:microsoft.com/office/officeart/2005/8/layout/radial1"/>
    <dgm:cxn modelId="{B5B2F535-FAC5-4B98-8593-2BF05CCB02AC}" type="presParOf" srcId="{039126C8-0E4F-4C40-BED3-928123D572CC}" destId="{419BE835-D7DD-475E-8508-B5EBA217127E}" srcOrd="0" destOrd="0" presId="urn:microsoft.com/office/officeart/2005/8/layout/radial1"/>
    <dgm:cxn modelId="{62E0FEE6-B695-452F-9412-0AF1CB76E755}" type="presParOf" srcId="{ECF4E432-2BFB-4A5D-A040-7C960EC10AEA}" destId="{C4187589-49DB-487C-924B-003ECB0B1BF5}" srcOrd="6" destOrd="0" presId="urn:microsoft.com/office/officeart/2005/8/layout/radial1"/>
    <dgm:cxn modelId="{F98545E2-EA31-4FDB-8E3A-D1D6F3C72349}" type="presParOf" srcId="{ECF4E432-2BFB-4A5D-A040-7C960EC10AEA}" destId="{B6C7B639-7D5A-4A19-9000-49A319F16D1C}" srcOrd="7" destOrd="0" presId="urn:microsoft.com/office/officeart/2005/8/layout/radial1"/>
    <dgm:cxn modelId="{BC839FDE-D6C7-4757-85DB-6DBE9DC97911}" type="presParOf" srcId="{B6C7B639-7D5A-4A19-9000-49A319F16D1C}" destId="{FBCA018B-2F68-4BD3-AA56-80461CF38748}" srcOrd="0" destOrd="0" presId="urn:microsoft.com/office/officeart/2005/8/layout/radial1"/>
    <dgm:cxn modelId="{F5667F61-35AB-47F4-B23D-12CE8AF82375}" type="presParOf" srcId="{ECF4E432-2BFB-4A5D-A040-7C960EC10AEA}" destId="{0F3B23D2-AFD0-43D6-95FE-7E6AFCA987A3}" srcOrd="8" destOrd="0" presId="urn:microsoft.com/office/officeart/2005/8/layout/radial1"/>
    <dgm:cxn modelId="{9BAD707B-04F9-49F8-BD71-9084B452D365}" type="presParOf" srcId="{ECF4E432-2BFB-4A5D-A040-7C960EC10AEA}" destId="{358349C8-2868-4671-A2DF-4EECCC4E60C6}" srcOrd="9" destOrd="0" presId="urn:microsoft.com/office/officeart/2005/8/layout/radial1"/>
    <dgm:cxn modelId="{1821B0FB-36CF-42F1-96D9-850106F14C68}" type="presParOf" srcId="{358349C8-2868-4671-A2DF-4EECCC4E60C6}" destId="{D515D9FF-82CE-40A3-908C-4C87FDF72C0B}" srcOrd="0" destOrd="0" presId="urn:microsoft.com/office/officeart/2005/8/layout/radial1"/>
    <dgm:cxn modelId="{6E7853F2-9A70-4564-B0FC-B696747C8CA0}" type="presParOf" srcId="{ECF4E432-2BFB-4A5D-A040-7C960EC10AEA}" destId="{91754473-0CA3-4191-84E2-ACD3D3998FA9}" srcOrd="10" destOrd="0" presId="urn:microsoft.com/office/officeart/2005/8/layout/radial1"/>
    <dgm:cxn modelId="{5C1DE6E5-586C-4AC4-925D-C7F916617F38}" type="presParOf" srcId="{ECF4E432-2BFB-4A5D-A040-7C960EC10AEA}" destId="{ADFCC69E-7227-44BB-B3AC-3BFAA4589A7A}" srcOrd="11" destOrd="0" presId="urn:microsoft.com/office/officeart/2005/8/layout/radial1"/>
    <dgm:cxn modelId="{ACF8075A-1442-4B40-B3A4-BF1F88D1C440}" type="presParOf" srcId="{ADFCC69E-7227-44BB-B3AC-3BFAA4589A7A}" destId="{117A70CC-D08C-4ABC-8C0B-668FF68BE22A}" srcOrd="0" destOrd="0" presId="urn:microsoft.com/office/officeart/2005/8/layout/radial1"/>
    <dgm:cxn modelId="{136B4F51-0014-4E1F-9929-A2C89E78D87D}" type="presParOf" srcId="{ECF4E432-2BFB-4A5D-A040-7C960EC10AEA}" destId="{24590B2A-043F-46B2-A165-83AA69BF5F98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6A88B-CFB9-4C71-931C-52D1DD41317C}">
      <dsp:nvSpPr>
        <dsp:cNvPr id="0" name=""/>
        <dsp:cNvSpPr/>
      </dsp:nvSpPr>
      <dsp:spPr>
        <a:xfrm>
          <a:off x="4114799" y="2673926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629"/>
              </a:lnTo>
              <a:lnTo>
                <a:pt x="2911251" y="252629"/>
              </a:lnTo>
              <a:lnTo>
                <a:pt x="2911251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F11ADE-6B5B-41EB-96A3-12C5E83DDBDA}">
      <dsp:nvSpPr>
        <dsp:cNvPr id="0" name=""/>
        <dsp:cNvSpPr/>
      </dsp:nvSpPr>
      <dsp:spPr>
        <a:xfrm>
          <a:off x="4069079" y="2673926"/>
          <a:ext cx="91440" cy="5052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B95C55-CFBE-44F1-B554-D2A4484DA0DA}">
      <dsp:nvSpPr>
        <dsp:cNvPr id="0" name=""/>
        <dsp:cNvSpPr/>
      </dsp:nvSpPr>
      <dsp:spPr>
        <a:xfrm>
          <a:off x="1203548" y="2673926"/>
          <a:ext cx="2911251" cy="505258"/>
        </a:xfrm>
        <a:custGeom>
          <a:avLst/>
          <a:gdLst/>
          <a:ahLst/>
          <a:cxnLst/>
          <a:rect l="0" t="0" r="0" b="0"/>
          <a:pathLst>
            <a:path>
              <a:moveTo>
                <a:pt x="2911251" y="0"/>
              </a:moveTo>
              <a:lnTo>
                <a:pt x="2911251" y="252629"/>
              </a:lnTo>
              <a:lnTo>
                <a:pt x="0" y="252629"/>
              </a:lnTo>
              <a:lnTo>
                <a:pt x="0" y="505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5421E1-99AC-4030-931B-0C77FA6A37DB}">
      <dsp:nvSpPr>
        <dsp:cNvPr id="0" name=""/>
        <dsp:cNvSpPr/>
      </dsp:nvSpPr>
      <dsp:spPr>
        <a:xfrm>
          <a:off x="2911803" y="1470930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300" b="0" i="0" u="none" strike="noStrike" kern="1200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300" b="0" i="0" u="none" strike="noStrike" kern="1200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300" b="0" i="0" u="none" strike="noStrike" kern="1200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300" b="0" i="0" u="none" strike="noStrike" kern="1200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Самые известные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в мире</a:t>
          </a:r>
        </a:p>
      </dsp:txBody>
      <dsp:txXfrm>
        <a:off x="2911803" y="1470930"/>
        <a:ext cx="2405992" cy="1202996"/>
      </dsp:txXfrm>
    </dsp:sp>
    <dsp:sp modelId="{5548AA50-C90B-422D-A89A-590DB320CCF0}">
      <dsp:nvSpPr>
        <dsp:cNvPr id="0" name=""/>
        <dsp:cNvSpPr/>
      </dsp:nvSpPr>
      <dsp:spPr>
        <a:xfrm>
          <a:off x="552" y="3179185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MySpace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1"/>
            </a:rPr>
            <a:t>myspace.com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552" y="3179185"/>
        <a:ext cx="2405992" cy="1202996"/>
      </dsp:txXfrm>
    </dsp:sp>
    <dsp:sp modelId="{AFFA2F7C-840D-4999-A18F-E02837B120CB}">
      <dsp:nvSpPr>
        <dsp:cNvPr id="0" name=""/>
        <dsp:cNvSpPr/>
      </dsp:nvSpPr>
      <dsp:spPr>
        <a:xfrm>
          <a:off x="2911803" y="3179185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Facebook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2"/>
            </a:rPr>
            <a:t>facebook.com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2911803" y="3179185"/>
        <a:ext cx="2405992" cy="1202996"/>
      </dsp:txXfrm>
    </dsp:sp>
    <dsp:sp modelId="{A34AA78E-DCBC-4214-87FE-67CEB36348C2}">
      <dsp:nvSpPr>
        <dsp:cNvPr id="0" name=""/>
        <dsp:cNvSpPr/>
      </dsp:nvSpPr>
      <dsp:spPr>
        <a:xfrm>
          <a:off x="5823054" y="3179185"/>
          <a:ext cx="2405992" cy="12029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Twitter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rgbClr val="565400"/>
              </a:solidFill>
              <a:effectLst/>
              <a:latin typeface="Arial" charset="0"/>
              <a:cs typeface="Arial" charset="0"/>
            </a:rPr>
            <a:t>  </a:t>
          </a:r>
          <a:endParaRPr kumimoji="0" lang="en-US" sz="1300" b="0" i="0" u="none" strike="noStrike" kern="1200" cap="none" normalizeH="0" baseline="0" smtClean="0">
            <a:ln>
              <a:noFill/>
            </a:ln>
            <a:solidFill>
              <a:srgbClr val="565400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en-US" sz="1300" b="0" i="0" u="none" strike="noStrike" kern="1200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t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witter.</a:t>
          </a:r>
          <a:r>
            <a:rPr kumimoji="0" lang="en-US" sz="1300" b="0" i="0" u="none" strike="noStrike" kern="1200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Arial" charset="0"/>
              <a:cs typeface="Arial" charset="0"/>
            </a:rPr>
            <a:t>com</a:t>
          </a:r>
          <a:r>
            <a:rPr kumimoji="0" lang="en-US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</a:t>
          </a:r>
          <a:endParaRPr kumimoji="0" lang="ru-RU" sz="13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5823054" y="3179185"/>
        <a:ext cx="2405992" cy="1202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86F6F1-9157-4A69-8618-10775305000D}">
      <dsp:nvSpPr>
        <dsp:cNvPr id="0" name=""/>
        <dsp:cNvSpPr/>
      </dsp:nvSpPr>
      <dsp:spPr>
        <a:xfrm>
          <a:off x="3620988" y="2477988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Русские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социальные сети</a:t>
          </a:r>
        </a:p>
      </dsp:txBody>
      <dsp:txXfrm>
        <a:off x="3899533" y="2756533"/>
        <a:ext cx="1344933" cy="1344933"/>
      </dsp:txXfrm>
    </dsp:sp>
    <dsp:sp modelId="{6B1BFB76-24DF-402B-A45B-CF01C2593423}">
      <dsp:nvSpPr>
        <dsp:cNvPr id="0" name=""/>
        <dsp:cNvSpPr/>
      </dsp:nvSpPr>
      <dsp:spPr>
        <a:xfrm rot="16200000">
          <a:off x="4285773" y="2173041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57688" y="2177450"/>
        <a:ext cx="28622" cy="28622"/>
      </dsp:txXfrm>
    </dsp:sp>
    <dsp:sp modelId="{9C180C35-7497-4AC3-BE87-6D2702098DD0}">
      <dsp:nvSpPr>
        <dsp:cNvPr id="0" name=""/>
        <dsp:cNvSpPr/>
      </dsp:nvSpPr>
      <dsp:spPr>
        <a:xfrm>
          <a:off x="3620988" y="3512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Мой Мир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1"/>
            </a:rPr>
            <a:t>my.mail.ru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3899533" y="282057"/>
        <a:ext cx="1344933" cy="1344933"/>
      </dsp:txXfrm>
    </dsp:sp>
    <dsp:sp modelId="{8F2830B6-1B07-4225-891C-67F5BB923EF4}">
      <dsp:nvSpPr>
        <dsp:cNvPr id="0" name=""/>
        <dsp:cNvSpPr/>
      </dsp:nvSpPr>
      <dsp:spPr>
        <a:xfrm rot="19800000">
          <a:off x="5357253" y="2791660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29168" y="2796069"/>
        <a:ext cx="28622" cy="28622"/>
      </dsp:txXfrm>
    </dsp:sp>
    <dsp:sp modelId="{93AEED58-3D2C-46BF-BF23-000C614AF79E}">
      <dsp:nvSpPr>
        <dsp:cNvPr id="0" name=""/>
        <dsp:cNvSpPr/>
      </dsp:nvSpPr>
      <dsp:spPr>
        <a:xfrm>
          <a:off x="5763947" y="1240750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Мой круг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2"/>
            </a:rPr>
            <a:t>moikrug.ru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6042492" y="1519295"/>
        <a:ext cx="1344933" cy="1344933"/>
      </dsp:txXfrm>
    </dsp:sp>
    <dsp:sp modelId="{039126C8-0E4F-4C40-BED3-928123D572CC}">
      <dsp:nvSpPr>
        <dsp:cNvPr id="0" name=""/>
        <dsp:cNvSpPr/>
      </dsp:nvSpPr>
      <dsp:spPr>
        <a:xfrm rot="1800000">
          <a:off x="5357253" y="4028898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29168" y="4033307"/>
        <a:ext cx="28622" cy="28622"/>
      </dsp:txXfrm>
    </dsp:sp>
    <dsp:sp modelId="{C4187589-49DB-487C-924B-003ECB0B1BF5}">
      <dsp:nvSpPr>
        <dsp:cNvPr id="0" name=""/>
        <dsp:cNvSpPr/>
      </dsp:nvSpPr>
      <dsp:spPr>
        <a:xfrm>
          <a:off x="5763947" y="3715226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 В кругу друзей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3"/>
            </a:rPr>
            <a:t>vkrugudruzei.ru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6042492" y="3993771"/>
        <a:ext cx="1344933" cy="1344933"/>
      </dsp:txXfrm>
    </dsp:sp>
    <dsp:sp modelId="{B6C7B639-7D5A-4A19-9000-49A319F16D1C}">
      <dsp:nvSpPr>
        <dsp:cNvPr id="0" name=""/>
        <dsp:cNvSpPr/>
      </dsp:nvSpPr>
      <dsp:spPr>
        <a:xfrm rot="5400000">
          <a:off x="4285773" y="4647517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57688" y="4651926"/>
        <a:ext cx="28622" cy="28622"/>
      </dsp:txXfrm>
    </dsp:sp>
    <dsp:sp modelId="{0F3B23D2-AFD0-43D6-95FE-7E6AFCA987A3}">
      <dsp:nvSpPr>
        <dsp:cNvPr id="0" name=""/>
        <dsp:cNvSpPr/>
      </dsp:nvSpPr>
      <dsp:spPr>
        <a:xfrm>
          <a:off x="3620988" y="4952464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Гайдпарк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4"/>
            </a:rPr>
            <a:t>gidepark.ru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3899533" y="5231009"/>
        <a:ext cx="1344933" cy="1344933"/>
      </dsp:txXfrm>
    </dsp:sp>
    <dsp:sp modelId="{358349C8-2868-4671-A2DF-4EECCC4E60C6}">
      <dsp:nvSpPr>
        <dsp:cNvPr id="0" name=""/>
        <dsp:cNvSpPr/>
      </dsp:nvSpPr>
      <dsp:spPr>
        <a:xfrm rot="9000000">
          <a:off x="3214294" y="4028898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86209" y="4033307"/>
        <a:ext cx="28622" cy="28622"/>
      </dsp:txXfrm>
    </dsp:sp>
    <dsp:sp modelId="{91754473-0CA3-4191-84E2-ACD3D3998FA9}">
      <dsp:nvSpPr>
        <dsp:cNvPr id="0" name=""/>
        <dsp:cNvSpPr/>
      </dsp:nvSpPr>
      <dsp:spPr>
        <a:xfrm>
          <a:off x="1478029" y="3715226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Одноклассники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5"/>
            </a:rPr>
            <a:t>odnoklassniki.ru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1756574" y="3993771"/>
        <a:ext cx="1344933" cy="1344933"/>
      </dsp:txXfrm>
    </dsp:sp>
    <dsp:sp modelId="{ADFCC69E-7227-44BB-B3AC-3BFAA4589A7A}">
      <dsp:nvSpPr>
        <dsp:cNvPr id="0" name=""/>
        <dsp:cNvSpPr/>
      </dsp:nvSpPr>
      <dsp:spPr>
        <a:xfrm rot="12600000">
          <a:off x="3214294" y="2791660"/>
          <a:ext cx="572452" cy="37441"/>
        </a:xfrm>
        <a:custGeom>
          <a:avLst/>
          <a:gdLst/>
          <a:ahLst/>
          <a:cxnLst/>
          <a:rect l="0" t="0" r="0" b="0"/>
          <a:pathLst>
            <a:path>
              <a:moveTo>
                <a:pt x="0" y="18720"/>
              </a:moveTo>
              <a:lnTo>
                <a:pt x="572452" y="18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86209" y="2796069"/>
        <a:ext cx="28622" cy="28622"/>
      </dsp:txXfrm>
    </dsp:sp>
    <dsp:sp modelId="{24590B2A-043F-46B2-A165-83AA69BF5F98}">
      <dsp:nvSpPr>
        <dsp:cNvPr id="0" name=""/>
        <dsp:cNvSpPr/>
      </dsp:nvSpPr>
      <dsp:spPr>
        <a:xfrm>
          <a:off x="1478029" y="1240750"/>
          <a:ext cx="1902023" cy="19020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 контакте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(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  <a:hlinkClick xmlns:r="http://schemas.openxmlformats.org/officeDocument/2006/relationships" r:id="rId6"/>
            </a:rPr>
            <a:t>vkontakte.ru</a:t>
          </a:r>
          <a:r>
            <a:rPr kumimoji="0" lang="ru-RU" sz="1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) </a:t>
          </a:r>
        </a:p>
      </dsp:txBody>
      <dsp:txXfrm>
        <a:off x="1756574" y="1519295"/>
        <a:ext cx="1344933" cy="1344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14CA7E7-DEA9-4615-84C6-EF824FA66434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35847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35848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49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0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FB550-FE80-4BB5-956E-4A269114EB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8B8FA1-6696-409D-B9C8-A4A4532906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42CAE03-96FF-4A38-8681-E97127EFBE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61CCB01-2351-40B8-A63C-23CDA25DAA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52705-4949-4E22-A66A-0CD0DEBC3E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B749C-D70B-4B06-BB1D-1367C98890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08C37-1B35-4E75-8CDB-4E5741A89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20CD2-3BA1-411B-A62F-F5788BDF42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DF507-B34B-4B6E-829E-5A15D0ABD4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D1E4A-95D5-4F45-987D-9F4C9A6759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E38F5F-B957-427E-BFAC-5FDD5061A7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B406E-A246-483C-AB76-7A1F9AA5EE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4021565-722B-4B16-9A9E-A61F16150C4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ransition>
    <p:cover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18" Type="http://schemas.openxmlformats.org/officeDocument/2006/relationships/slide" Target="slide7.xml"/><Relationship Id="rId3" Type="http://schemas.openxmlformats.org/officeDocument/2006/relationships/diagramLayout" Target="../diagrams/layout2.xml"/><Relationship Id="rId7" Type="http://schemas.openxmlformats.org/officeDocument/2006/relationships/slide" Target="slide15.xml"/><Relationship Id="rId12" Type="http://schemas.openxmlformats.org/officeDocument/2006/relationships/slide" Target="slide13.xml"/><Relationship Id="rId17" Type="http://schemas.openxmlformats.org/officeDocument/2006/relationships/image" Target="../media/image14.jpeg"/><Relationship Id="rId2" Type="http://schemas.openxmlformats.org/officeDocument/2006/relationships/diagramData" Target="../diagrams/data2.xml"/><Relationship Id="rId16" Type="http://schemas.openxmlformats.org/officeDocument/2006/relationships/image" Target="http://www.neumeka.ru/images/stat/int/poisk_lyudej/odnoklassniki.gif" TargetMode="Externa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2.xml"/><Relationship Id="rId15" Type="http://schemas.openxmlformats.org/officeDocument/2006/relationships/image" Target="../media/image13.png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2.xml"/><Relationship Id="rId9" Type="http://schemas.openxmlformats.org/officeDocument/2006/relationships/slide" Target="slide14.xml"/><Relationship Id="rId1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http://odnoklassniki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http://www.neumeka.ru/images/stat/int/poisk_lyudej/odnoklassniki.gif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http://vkontakte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oikrug.ru/" TargetMode="External"/><Relationship Id="rId2" Type="http://schemas.openxmlformats.org/officeDocument/2006/relationships/hyperlink" Target="http://my.mail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gidepark.ru/" TargetMode="External"/><Relationship Id="rId2" Type="http://schemas.openxmlformats.org/officeDocument/2006/relationships/hyperlink" Target="http://vkrugudruzei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slide" Target="slide8.xml"/><Relationship Id="rId12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openxmlformats.org/officeDocument/2006/relationships/slide" Target="slide10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png"/><Relationship Id="rId4" Type="http://schemas.openxmlformats.org/officeDocument/2006/relationships/diagramQuickStyle" Target="../diagrams/quickStyle1.xml"/><Relationship Id="rId9" Type="http://schemas.openxmlformats.org/officeDocument/2006/relationships/slide" Target="slide9.xml"/><Relationship Id="rId1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myspac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facebook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bfe743"/>
          <p:cNvPicPr>
            <a:picLocks noChangeAspect="1" noChangeArrowheads="1"/>
          </p:cNvPicPr>
          <p:nvPr/>
        </p:nvPicPr>
        <p:blipFill>
          <a:blip r:embed="rId2">
            <a:lum bright="54000" contrast="-54000"/>
          </a:blip>
          <a:srcRect/>
          <a:stretch>
            <a:fillRect/>
          </a:stretch>
        </p:blipFill>
        <p:spPr bwMode="auto">
          <a:xfrm>
            <a:off x="285720" y="188913"/>
            <a:ext cx="8351838" cy="66690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124075" y="4043363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1900" b="1" dirty="0">
              <a:solidFill>
                <a:srgbClr val="565400"/>
              </a:solidFill>
            </a:endParaRPr>
          </a:p>
        </p:txBody>
      </p:sp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900113" y="514350"/>
            <a:ext cx="7632700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chemeClr val="bg2">
                    <a:alpha val="97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Социальные сети, </a:t>
            </a:r>
          </a:p>
          <a:p>
            <a:pPr algn="ctr"/>
            <a:r>
              <a:rPr lang="ru-RU" sz="3600" kern="10">
                <a:ln w="2540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chemeClr val="bg2">
                    <a:alpha val="97000"/>
                  </a:schemeClr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польза или вред?</a:t>
            </a:r>
          </a:p>
        </p:txBody>
      </p:sp>
      <p:sp>
        <p:nvSpPr>
          <p:cNvPr id="5132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	</a:t>
            </a:r>
            <a:r>
              <a:rPr lang="en-US"/>
              <a:t>Twitter</a:t>
            </a:r>
            <a:r>
              <a:rPr lang="ru-RU"/>
              <a:t>  </a:t>
            </a:r>
            <a:r>
              <a:rPr lang="en-US"/>
              <a:t>(</a:t>
            </a:r>
            <a:r>
              <a:rPr lang="en-US">
                <a:solidFill>
                  <a:schemeClr val="hlink"/>
                </a:solidFill>
              </a:rPr>
              <a:t>t</a:t>
            </a:r>
            <a:r>
              <a:rPr lang="ru-RU">
                <a:solidFill>
                  <a:schemeClr val="hlink"/>
                </a:solidFill>
              </a:rPr>
              <a:t>witter.</a:t>
            </a:r>
            <a:r>
              <a:rPr lang="en-US">
                <a:solidFill>
                  <a:schemeClr val="hlink"/>
                </a:solidFill>
              </a:rPr>
              <a:t>com</a:t>
            </a:r>
            <a:r>
              <a:rPr lang="en-US"/>
              <a:t>)</a:t>
            </a: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</a:t>
            </a:r>
            <a:r>
              <a:rPr lang="en-US" sz="2400"/>
              <a:t>- </a:t>
            </a:r>
            <a:r>
              <a:rPr lang="ru-RU" sz="2400"/>
              <a:t>система, позволяющая пользователям отправлять короткие текстовые заметки (до 140 символов), используя веб-интерфейс, смс или сторонние программы-клиенты. Характерной особенностью Твиттера является публичная доступность размещённых сообщений; это называется микроблоггингом. </a:t>
            </a:r>
          </a:p>
          <a:p>
            <a:endParaRPr lang="ru-RU" sz="2400"/>
          </a:p>
        </p:txBody>
      </p:sp>
      <p:sp>
        <p:nvSpPr>
          <p:cNvPr id="4506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5062" name="Picture 6" descr="i?id=86294483-29-72&amp;n=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765175"/>
            <a:ext cx="504825" cy="5048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8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5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1500" y="774"/>
            <a:chExt cx="2716" cy="2719"/>
          </a:xfrm>
        </p:grpSpPr>
        <p:graphicFrame>
          <p:nvGraphicFramePr>
            <p:cNvPr id="4" name="Схема 3"/>
            <p:cNvGraphicFramePr/>
            <p:nvPr/>
          </p:nvGraphicFramePr>
          <p:xfrm>
            <a:off x="1500" y="774"/>
            <a:ext cx="2716" cy="271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Picture 22" descr="Гайдпарк"/>
            <p:cNvSpPr>
              <a:spLocks noChangeAspect="1" noChangeArrowheads="1"/>
            </p:cNvSpPr>
            <p:nvPr/>
          </p:nvSpPr>
          <p:spPr bwMode="auto">
            <a:xfrm>
              <a:off x="2794" y="2905"/>
              <a:ext cx="113" cy="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13335" name="Picture 23" descr="вКругуДрузей.ру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0288" y="4076700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6" name="Picture 24" descr="Мой круг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80288" y="1484313"/>
            <a:ext cx="3603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7" name="Picture 25" descr="Мой мир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6100" y="188913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8" name="Picture 26" descr="Вконтакте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03350" y="1484313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8" descr="Odnoklassniki.ru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1331913" y="4076700"/>
            <a:ext cx="431800" cy="377825"/>
          </a:xfrm>
          <a:prstGeom prst="rect">
            <a:avLst/>
          </a:prstGeom>
          <a:noFill/>
        </p:spPr>
      </p:pic>
      <p:pic>
        <p:nvPicPr>
          <p:cNvPr id="13362" name="Picture 50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284663" y="2781300"/>
            <a:ext cx="576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63" name="AutoShape 51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64" name="AutoShape 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65" name="AutoShape 53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381750"/>
            <a:ext cx="360363" cy="28733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8229600" cy="1139825"/>
          </a:xfrm>
        </p:spPr>
        <p:txBody>
          <a:bodyPr/>
          <a:lstStyle/>
          <a:p>
            <a:r>
              <a:rPr lang="ru-RU"/>
              <a:t>Одноклассники (</a:t>
            </a:r>
            <a:r>
              <a:rPr lang="ru-RU">
                <a:hlinkClick r:id="rId2"/>
              </a:rPr>
              <a:t>odnoklassniki.ru</a:t>
            </a:r>
            <a:r>
              <a:rPr lang="ru-RU"/>
              <a:t>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500"/>
              <a:t>	</a:t>
            </a:r>
            <a:r>
              <a:rPr lang="ru-RU" sz="2400">
                <a:latin typeface="Times New Roman" pitchFamily="18" charset="0"/>
              </a:rPr>
              <a:t>– название говорит само за себя. Об этой социальной сети знают даже те, кто не пользуется Интернетом. Изначально создана для поиска и общения с одноклассниками, но, как и другие социальные сети, со временем разрослась и обзавелась дополнительными функциями и возможностями. Так уж сложилось, что эта сеть получила распространение в основном среди людей среднего и старшего возраста.</a:t>
            </a:r>
          </a:p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40964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6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67" name="Picture 7" descr="Odnoklassniki.ru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95288" y="836613"/>
            <a:ext cx="431800" cy="3778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latin typeface="Times New Roman" pitchFamily="18" charset="0"/>
              </a:rPr>
              <a:t>	В контакте (</a:t>
            </a:r>
            <a:r>
              <a:rPr lang="ru-RU">
                <a:latin typeface="Times New Roman" pitchFamily="18" charset="0"/>
                <a:hlinkClick r:id="rId2"/>
              </a:rPr>
              <a:t>vkontakte.ru</a:t>
            </a:r>
            <a:r>
              <a:rPr lang="ru-RU">
                <a:latin typeface="Times New Roman" pitchFamily="18" charset="0"/>
              </a:rPr>
              <a:t>)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	</a:t>
            </a:r>
            <a:r>
              <a:rPr lang="ru-RU" sz="2100">
                <a:latin typeface="Times New Roman" pitchFamily="18" charset="0"/>
              </a:rPr>
              <a:t>– крупнейшая и самая популярная социальная сеть среди русскоговорящих пользователей Интернета. Клон Facebook, только со своими особенностями. Изначально Вконтакте была создана как социальная сеть для студентов и выпускников российских вузов, но со временем разрослась до невероятных масштабов.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>
                <a:latin typeface="Times New Roman" pitchFamily="18" charset="0"/>
              </a:rPr>
              <a:t>	По данным Википедии, в феврале 2011 года ежедневная аудитория Вконтакте превысила 23 миллиона человек, а по  данным на ноябрь 2012 года ежедневная аудитория «ВКонтакте» — около 38 миллионов человек. Сеть  Получила распространение в основном среди молодой части Интернетчиков (до тридцати лет). На сайте Neumeka.ru будет несколько уроков обучающих работе с данной социальной сетью.</a:t>
            </a:r>
          </a:p>
        </p:txBody>
      </p:sp>
      <p:sp>
        <p:nvSpPr>
          <p:cNvPr id="41988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990" name="Picture 6" descr="Вконтакте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836613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1. 	Мой Мир (</a:t>
            </a:r>
            <a:r>
              <a:rPr lang="ru-RU" sz="3600">
                <a:hlinkClick r:id="rId2"/>
              </a:rPr>
              <a:t>my.mail.ru</a:t>
            </a:r>
            <a:r>
              <a:rPr lang="ru-RU" sz="3600"/>
              <a:t>), </a:t>
            </a:r>
            <a:br>
              <a:rPr lang="ru-RU" sz="3600"/>
            </a:br>
            <a:r>
              <a:rPr lang="ru-RU" sz="3600"/>
              <a:t>2. 	Мой круг (</a:t>
            </a:r>
            <a:r>
              <a:rPr lang="ru-RU" sz="3600">
                <a:hlinkClick r:id="rId3"/>
              </a:rPr>
              <a:t>moikrug.ru</a:t>
            </a:r>
            <a:r>
              <a:rPr lang="ru-RU" sz="3600"/>
              <a:t>)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800">
                <a:latin typeface="Times New Roman" pitchFamily="18" charset="0"/>
              </a:rPr>
              <a:t>	</a:t>
            </a:r>
            <a:r>
              <a:rPr lang="ru-RU" sz="2400">
                <a:latin typeface="Times New Roman" pitchFamily="18" charset="0"/>
              </a:rPr>
              <a:t>1.  - социальная сеть сайта Mail.ru. Помимо почты этот сайт предоставляет массу других возможностей: добавление фотографий, музыки и видео, поиск знакомых и друзей и так далее. Для этого Вам необходимо зарегистрироваться на этом сайте, то есть создать почтовый ящик, и настроить Мой Мир.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latin typeface="Times New Roman" pitchFamily="18" charset="0"/>
              </a:rPr>
              <a:t>	2. -социальная сеть, предназначенная, в первую очередь, для деловых контактов. По сути, анкета, заполненная на этом сайта, является полноценным резюме. Многие используют эту социальную сеть для поиска работы.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43013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4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015" name="Picture 7" descr="Мой круг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908050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Мой мир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333375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1. 	В кругу друзей (</a:t>
            </a:r>
            <a:r>
              <a:rPr lang="ru-RU" sz="3600">
                <a:hlinkClick r:id="rId2"/>
              </a:rPr>
              <a:t>vkrugudruzei.ru</a:t>
            </a:r>
            <a:r>
              <a:rPr lang="ru-RU" sz="3600"/>
              <a:t>)</a:t>
            </a:r>
            <a:br>
              <a:rPr lang="ru-RU" sz="3600"/>
            </a:br>
            <a:r>
              <a:rPr lang="ru-RU" sz="3600"/>
              <a:t>2. 	Гайдпарк (</a:t>
            </a:r>
            <a:r>
              <a:rPr lang="ru-RU" sz="3600">
                <a:hlinkClick r:id="rId3"/>
              </a:rPr>
              <a:t>gidepark.ru</a:t>
            </a:r>
            <a:r>
              <a:rPr lang="ru-RU" sz="3600"/>
              <a:t>)</a:t>
            </a:r>
            <a:r>
              <a:rPr lang="ru-RU"/>
              <a:t>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100"/>
              <a:t>	</a:t>
            </a:r>
            <a:r>
              <a:rPr lang="ru-RU" sz="2400"/>
              <a:t>1. – молодежная социальная сеть. Опять же общение, поиск людей, развлечения, новые знакомства.</a:t>
            </a:r>
          </a:p>
          <a:p>
            <a:pPr>
              <a:buFont typeface="Wingdings" pitchFamily="2" charset="2"/>
              <a:buNone/>
            </a:pPr>
            <a:endParaRPr lang="ru-RU" sz="2400"/>
          </a:p>
          <a:p>
            <a:pPr>
              <a:buFont typeface="Wingdings" pitchFamily="2" charset="2"/>
              <a:buNone/>
            </a:pPr>
            <a:r>
              <a:rPr lang="ru-RU" sz="2400"/>
              <a:t>	2. - социальная сеть для зрелых людей. Среди участников данной сети такие известные люди как Владислав Третьяк, Евгений Киселев, Мария Арбатова, Тина Канделаки и многие другие.</a:t>
            </a:r>
          </a:p>
          <a:p>
            <a:endParaRPr lang="ru-RU" sz="2400"/>
          </a:p>
        </p:txBody>
      </p:sp>
      <p:sp>
        <p:nvSpPr>
          <p:cNvPr id="4403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4038" name="Picture 6" descr="Гайдпарк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836613"/>
            <a:ext cx="381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вКругуДрузей.ру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260350"/>
            <a:ext cx="3603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Реклама</a:t>
            </a:r>
          </a:p>
        </p:txBody>
      </p:sp>
      <p:pic>
        <p:nvPicPr>
          <p:cNvPr id="46085" name="Picture 5" descr="risuno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5616575" cy="3376612"/>
          </a:xfrm>
          <a:prstGeom prst="rect">
            <a:avLst/>
          </a:prstGeom>
          <a:noFill/>
        </p:spPr>
      </p:pic>
      <p:pic>
        <p:nvPicPr>
          <p:cNvPr id="46088" name="Picture 8" descr="face-bm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28775"/>
            <a:ext cx="3660775" cy="4824413"/>
          </a:xfrm>
          <a:prstGeom prst="rect">
            <a:avLst/>
          </a:prstGeom>
          <a:noFill/>
        </p:spPr>
      </p:pic>
      <p:sp>
        <p:nvSpPr>
          <p:cNvPr id="46089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09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30725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Для рекламодателей социальные сети предоставляют уникальные возможности непосредственного контакта с потребителями. Ежедневно миллионы пользователей ведут беседы о компаниях, их товарах и услугах, делясь своим мнением и впечатлениями. В результате отдельно взятый участник сетевого сообщества может испортить (или наоборот улучшить) репутацию компании с многомиллионным оборотом. 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/>
              <a:t>Реклама</a:t>
            </a:r>
          </a:p>
        </p:txBody>
      </p:sp>
      <p:sp>
        <p:nvSpPr>
          <p:cNvPr id="47111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7112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  <p:bldP spid="471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Реклама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/>
              <a:t>Согласно недавнему исследованию Marketer, общая выручка социальных сетей от рекламы по итогам 2011 года достигнет 5,54 млрд долларов По прогнозам Marketer, к 2013 году объём рынка рекламы в социальных сетях удвоится. </a:t>
            </a:r>
          </a:p>
        </p:txBody>
      </p:sp>
      <p:pic>
        <p:nvPicPr>
          <p:cNvPr id="48133" name="Picture 5" descr="Файл:Socialnetwork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3716338"/>
            <a:ext cx="4392612" cy="2838450"/>
          </a:xfrm>
          <a:prstGeom prst="rect">
            <a:avLst/>
          </a:prstGeom>
          <a:noFill/>
        </p:spPr>
      </p:pic>
      <p:sp>
        <p:nvSpPr>
          <p:cNvPr id="48134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Опасности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Многие люди не понимают, что информация, размещенная ими в социальных сетях, может быть найдена и использована кем угодно, в том числе не обязательно с благими намерениями. Информацию об участниках социальных сетей могут найти их работодатели, родители, дети, бывшие или настоящие жены или мужья, сборщики долгов, преступники, правоохранительные органы и так далее. </a:t>
            </a:r>
          </a:p>
        </p:txBody>
      </p:sp>
      <p:sp>
        <p:nvSpPr>
          <p:cNvPr id="4915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15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000"/>
              <a:t>обучаю маму современным терминам</a:t>
            </a:r>
            <a:br>
              <a:rPr lang="ru-RU" sz="2000"/>
            </a:br>
            <a:r>
              <a:rPr lang="ru-RU" sz="2000"/>
              <a:t>я: ты знаешь, что такое социальная сеть?</a:t>
            </a:r>
            <a:br>
              <a:rPr lang="ru-RU" sz="2000"/>
            </a:br>
            <a:r>
              <a:rPr lang="ru-RU" sz="2000"/>
              <a:t>мама: хм.. ну если "социальная" - значит что-то для малоимущих?</a:t>
            </a:r>
            <a:br>
              <a:rPr lang="ru-RU" sz="2000"/>
            </a:br>
            <a:r>
              <a:rPr lang="ru-RU" sz="2000"/>
              <a:t>Автор неизвестен…</a:t>
            </a:r>
          </a:p>
        </p:txBody>
      </p:sp>
      <p:pic>
        <p:nvPicPr>
          <p:cNvPr id="23557" name="Picture 5" descr="Social_n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557338"/>
            <a:ext cx="4206875" cy="4951412"/>
          </a:xfrm>
          <a:prstGeom prst="rect">
            <a:avLst/>
          </a:prstGeom>
          <a:noFill/>
        </p:spPr>
      </p:pic>
      <p:sp>
        <p:nvSpPr>
          <p:cNvPr id="23558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5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Опасности. (Влияет на психику!)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628775"/>
            <a:ext cx="5699125" cy="4708525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Известен случай проявления психосоматических расстройств на почве зависимости от общения в социальных сетях. В Белграде пользователь Снежана Павлович (Snezhana Pavlović) попала в психиатрическую клинику после того, как её заметка в социальной сети Facebook не вызвала интереса среди её друзей. Врачи клиники назвали этот случай «синдром Снежаны», объясняя поведение пациентки как обычный стресс от неудовлетворенности социальной потребности индивидуума в современном мире. </a:t>
            </a:r>
          </a:p>
        </p:txBody>
      </p:sp>
      <p:sp>
        <p:nvSpPr>
          <p:cNvPr id="52228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229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2231" name="Picture 7" descr="1293317344-x-fac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1628775"/>
            <a:ext cx="2160588" cy="2097088"/>
          </a:xfrm>
          <a:prstGeom prst="rect">
            <a:avLst/>
          </a:prstGeom>
          <a:noFill/>
        </p:spPr>
      </p:pic>
      <p:pic>
        <p:nvPicPr>
          <p:cNvPr id="52235" name="Picture 11" descr="0_44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3860800"/>
            <a:ext cx="2087563" cy="2087563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1336111353_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333375"/>
            <a:ext cx="5400675" cy="4824413"/>
          </a:xfrm>
          <a:prstGeom prst="rect">
            <a:avLst/>
          </a:prstGeom>
          <a:noFill/>
        </p:spPr>
      </p:pic>
      <p:pic>
        <p:nvPicPr>
          <p:cNvPr id="53252" name="Picture 4" descr="0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692150"/>
            <a:ext cx="5113337" cy="5616575"/>
          </a:xfrm>
          <a:prstGeom prst="rect">
            <a:avLst/>
          </a:prstGeom>
          <a:noFill/>
        </p:spPr>
      </p:pic>
      <p:sp>
        <p:nvSpPr>
          <p:cNvPr id="53253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54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Опасности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Судебные приставы иногда используют социальные сети, чтобы найти неплательщиков или получить сведения об их имуществе. </a:t>
            </a:r>
          </a:p>
        </p:txBody>
      </p:sp>
      <p:pic>
        <p:nvPicPr>
          <p:cNvPr id="50181" name="Picture 5" descr="124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429000"/>
            <a:ext cx="3816350" cy="2862263"/>
          </a:xfrm>
          <a:prstGeom prst="rect">
            <a:avLst/>
          </a:prstGeom>
          <a:noFill/>
        </p:spPr>
      </p:pic>
      <p:pic>
        <p:nvPicPr>
          <p:cNvPr id="50183" name="Picture 7" descr="1745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84538"/>
            <a:ext cx="4286250" cy="3209925"/>
          </a:xfrm>
          <a:prstGeom prst="rect">
            <a:avLst/>
          </a:prstGeom>
          <a:noFill/>
        </p:spPr>
      </p:pic>
      <p:sp>
        <p:nvSpPr>
          <p:cNvPr id="50184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18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Опасности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Некоторые работодатели запрещают пользоваться социальными сетями — не только ради экономии, но и чтобы воспрепятствовать утечке информации. </a:t>
            </a:r>
          </a:p>
          <a:p>
            <a:pPr>
              <a:buFont typeface="Wingdings" pitchFamily="2" charset="2"/>
              <a:buNone/>
            </a:pPr>
            <a:r>
              <a:rPr lang="ru-RU"/>
              <a:t>	</a:t>
            </a:r>
          </a:p>
        </p:txBody>
      </p:sp>
      <p:sp>
        <p:nvSpPr>
          <p:cNvPr id="5427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427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4279" name="Picture 7" descr="stress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644900"/>
            <a:ext cx="4248150" cy="28289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Опасности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530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300"/>
              <a:t>К.Фукс в ходе он-лайн опроса немецких и австрийских студентов получил следующий список рисков: конфиденциальность данных, распространение спама, возможность потери личной информации, создание негативного имиджа, интернет-зависимость. С. В. Бондаренко на материале исследования виртуальных сетевых сообществ юга России сделал вывод о наличии следующих форм проявления девиатного поведения: хакерство, нарушение режима секретности, диффамация, кибертерроризм, компьютерная педофилия. Опрос, на портале ГУ-ВШЭ, показал, что по мнению респондентов, сети „затягивают“ и отнимают слишком много времени», вытесняют реальное общение, обеспечивают «избыточность общения и информации».</a:t>
            </a:r>
          </a:p>
        </p:txBody>
      </p:sp>
      <p:sp>
        <p:nvSpPr>
          <p:cNvPr id="5530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30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>Наиболее распространённые виды мошенничества: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700" b="1"/>
              <a:t>Мобильные мошенники - </a:t>
            </a:r>
            <a:r>
              <a:rPr lang="ru-RU" sz="1700"/>
              <a:t>Мошеннические сайты предлагают всего лишь отправить SMS сообщение на указанный ими номер.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700" b="1"/>
              <a:t>Виртуальное ничто за реальные деньги - </a:t>
            </a:r>
            <a:r>
              <a:rPr lang="ru-RU" sz="1700"/>
              <a:t>В социальных сетях уже в полной мере распространены услуги по продаже виртуальных вещей от красивых смайликов до эфемерных игровых кредитов.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700" b="1"/>
              <a:t>Фальшивые странички для кражи ваших данных - </a:t>
            </a:r>
            <a:r>
              <a:rPr lang="ru-RU" sz="1700"/>
              <a:t>На почту или мессенджер пользователя приходит сообщение с предложением завести дружбу в социальной сети, скачать интересную игру, послушать музыку, посмотреть новый видеоролик. При этом хорошо замаскированная ссылка, указывающая на ресурс,  ведет к точной копии страницы какой-нибудь социальной сети. Все это может быть закамуфлировано настолько профессионально, что пользователь даже не догадается об обмане и сам передаст мошеннику все свои данные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700" b="1"/>
              <a:t>Обман на доверии – </a:t>
            </a:r>
            <a:r>
              <a:rPr lang="ru-RU" sz="1700"/>
              <a:t>например:</a:t>
            </a:r>
            <a:r>
              <a:rPr lang="ru-RU" sz="1700" b="1"/>
              <a:t> </a:t>
            </a:r>
            <a:r>
              <a:rPr lang="ru-RU" sz="1700"/>
              <a:t>от Вашего хорошего друга или родственника приходит сообщение с просьбой одолжить немного электронных денег, скачать новую программу или перейти по отправленной ссылке. 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700" b="1"/>
              <a:t>Публичная информация делает вас уязвимыми - </a:t>
            </a:r>
            <a:r>
              <a:rPr lang="ru-RU" sz="1700"/>
              <a:t>Чем больше Вы оставляете информации о себе на социальных веб-страницах, тем более упрощаете задачу мошенникам, собирающим подобные сведения для нахождения подходящих жертв.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u-RU" sz="1700"/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endParaRPr lang="ru-RU" sz="1700"/>
          </a:p>
        </p:txBody>
      </p:sp>
      <p:sp>
        <p:nvSpPr>
          <p:cNvPr id="56325" name="AutoShape 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326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С овладением социальными сетями связан ряд компетенций в приказах об утверждении ФГОС (3-го поколения) </a:t>
            </a:r>
          </a:p>
          <a:p>
            <a:endParaRPr lang="ru-RU"/>
          </a:p>
        </p:txBody>
      </p:sp>
      <p:pic>
        <p:nvPicPr>
          <p:cNvPr id="57349" name="Picture 5" descr="i?id=411491650-5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429000"/>
            <a:ext cx="2857500" cy="1333500"/>
          </a:xfrm>
          <a:prstGeom prst="rect">
            <a:avLst/>
          </a:prstGeom>
          <a:noFill/>
        </p:spPr>
      </p:pic>
      <p:sp>
        <p:nvSpPr>
          <p:cNvPr id="57350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351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Список использованных источников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z="2400"/>
              <a:t>http://www.neumeka.ru/socialnye_seti.html</a:t>
            </a:r>
          </a:p>
          <a:p>
            <a:r>
              <a:rPr lang="ru-RU" sz="2400"/>
              <a:t>http://ru.wikipedia.org</a:t>
            </a:r>
          </a:p>
          <a:p>
            <a:r>
              <a:rPr lang="ru-RU" sz="2400"/>
              <a:t>http://ru.wikipedia.org/wiki/Twitter</a:t>
            </a:r>
          </a:p>
          <a:p>
            <a:r>
              <a:rPr lang="ru-RU" sz="2400"/>
              <a:t>http://lurkmore.to/%d1%ee%f6%e8%e0%eb%fc%ed%e0%ff_%f1%e5%f2%fc</a:t>
            </a:r>
          </a:p>
          <a:p>
            <a:r>
              <a:rPr lang="ru-RU" sz="2400"/>
              <a:t>http://images.yandex.ru</a:t>
            </a:r>
          </a:p>
          <a:p>
            <a:r>
              <a:rPr lang="ru-RU" sz="2400"/>
              <a:t>http://inetedu.ru/articles/26-security/58-social-net-danger.html</a:t>
            </a:r>
          </a:p>
          <a:p>
            <a:endParaRPr lang="ru-RU" sz="2400"/>
          </a:p>
        </p:txBody>
      </p:sp>
      <p:sp>
        <p:nvSpPr>
          <p:cNvPr id="21510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300663"/>
            <a:ext cx="8229600" cy="706437"/>
          </a:xfrm>
        </p:spPr>
        <p:txBody>
          <a:bodyPr/>
          <a:lstStyle/>
          <a:p>
            <a:pPr algn="ctr"/>
            <a:r>
              <a:rPr lang="ru-RU" sz="5400" b="1"/>
              <a:t>за внимание!</a:t>
            </a:r>
          </a:p>
        </p:txBody>
      </p:sp>
      <p:pic>
        <p:nvPicPr>
          <p:cNvPr id="58373" name="Picture 5" descr="07bbd086fbd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04813"/>
            <a:ext cx="4591050" cy="4762500"/>
          </a:xfrm>
          <a:prstGeom prst="rect">
            <a:avLst/>
          </a:prstGeom>
          <a:noFill/>
        </p:spPr>
      </p:pic>
      <p:sp>
        <p:nvSpPr>
          <p:cNvPr id="58374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6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84213" y="6381750"/>
            <a:ext cx="431800" cy="287338"/>
          </a:xfrm>
          <a:prstGeom prst="actionButtonBeginning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1143000"/>
          </a:xfrm>
        </p:spPr>
        <p:txBody>
          <a:bodyPr/>
          <a:lstStyle/>
          <a:p>
            <a:r>
              <a:rPr lang="ru-RU" sz="4000" b="1"/>
              <a:t>Что же такое социальная сеть?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r>
              <a:rPr lang="ru-RU">
                <a:latin typeface="Times New Roman" pitchFamily="18" charset="0"/>
              </a:rPr>
              <a:t>Социальная сеть – это сайт. Только сайт не совсем обычный. Мы привыкли получать какую-то информацию, заходя на тот или иной ресурс. На автомобильных сайтах мы можем узнать о машинах, на медицинских – а медицине, на компьютерных – а компьютерах. А вот на сайтах социальных сетей как таковой информации нет. Такие сайты предназначены, в первую очередь, для общения.</a:t>
            </a:r>
          </a:p>
        </p:txBody>
      </p:sp>
      <p:sp>
        <p:nvSpPr>
          <p:cNvPr id="24580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/>
              <a:t>Социальная сеть</a:t>
            </a:r>
            <a:r>
              <a:rPr lang="ru-RU" sz="3200"/>
              <a:t> – это сайт, который объединяет людей по каким-то признакам.</a:t>
            </a:r>
          </a:p>
        </p:txBody>
      </p:sp>
      <p:pic>
        <p:nvPicPr>
          <p:cNvPr id="37894" name="Picture 6" descr="1353846647_mark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00213"/>
            <a:ext cx="6264275" cy="4697412"/>
          </a:xfrm>
          <a:prstGeom prst="rect">
            <a:avLst/>
          </a:prstGeom>
          <a:noFill/>
        </p:spPr>
      </p:pic>
      <p:sp>
        <p:nvSpPr>
          <p:cNvPr id="37895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Зачем нужны социальные сети ?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общаться;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найти нужного человека или группу людей;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обсудить интересующие темы;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составлять фотоальбомы;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слушать музыку;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смотреть видео;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узнавать последние новости;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вступать в группы по интересам;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играть в игры;</a:t>
            </a:r>
          </a:p>
          <a:p>
            <a:pPr>
              <a:buFontTx/>
              <a:buChar char="-"/>
            </a:pPr>
            <a:r>
              <a:rPr lang="ru-RU" sz="2400">
                <a:latin typeface="Arial" charset="0"/>
              </a:rPr>
              <a:t>фиксировать важные события и многое другое…</a:t>
            </a:r>
          </a:p>
          <a:p>
            <a:pPr>
              <a:buFontTx/>
              <a:buChar char="-"/>
            </a:pPr>
            <a:endParaRPr lang="ru-RU" sz="2400">
              <a:latin typeface="Arial" charset="0"/>
            </a:endParaRPr>
          </a:p>
          <a:p>
            <a:pPr>
              <a:buFontTx/>
              <a:buChar char="-"/>
            </a:pPr>
            <a:endParaRPr lang="ru-RU" sz="2400">
              <a:latin typeface="Arial" charset="0"/>
            </a:endParaRPr>
          </a:p>
        </p:txBody>
      </p:sp>
      <p:sp>
        <p:nvSpPr>
          <p:cNvPr id="59396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39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1143000"/>
          </a:xfrm>
        </p:spPr>
        <p:txBody>
          <a:bodyPr/>
          <a:lstStyle/>
          <a:p>
            <a:r>
              <a:rPr lang="ru-RU" sz="4000" b="1"/>
              <a:t>Сайты социальных сетей</a:t>
            </a:r>
          </a:p>
        </p:txBody>
      </p:sp>
      <p:pic>
        <p:nvPicPr>
          <p:cNvPr id="7173" name="Picture 5" descr="0b1f4770cf1b62afc0932b4fb44619f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557338"/>
            <a:ext cx="6264275" cy="4616450"/>
          </a:xfrm>
          <a:prstGeom prst="rect">
            <a:avLst/>
          </a:prstGeom>
          <a:noFill/>
        </p:spPr>
      </p:pic>
      <p:sp>
        <p:nvSpPr>
          <p:cNvPr id="7176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8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57200" y="277813"/>
          <a:ext cx="8229600" cy="5853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209" name="Picture 17" descr="MySpace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31913" y="4292600"/>
            <a:ext cx="5048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19" descr="Facebook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4663" y="4149725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28" descr="i?id=86294483-29-72&amp;n=21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92950" y="4149725"/>
            <a:ext cx="504825" cy="504825"/>
          </a:xfrm>
          <a:prstGeom prst="rect">
            <a:avLst/>
          </a:prstGeom>
          <a:noFill/>
        </p:spPr>
      </p:pic>
      <p:pic>
        <p:nvPicPr>
          <p:cNvPr id="8222" name="Picture 30" descr="socseti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24300" y="476250"/>
            <a:ext cx="1296988" cy="1296988"/>
          </a:xfrm>
          <a:prstGeom prst="rect">
            <a:avLst/>
          </a:prstGeom>
          <a:noFill/>
        </p:spPr>
      </p:pic>
      <p:sp>
        <p:nvSpPr>
          <p:cNvPr id="8224" name="AutoShape 3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25" name="AutoShape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26" name="AutoShape 34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81750"/>
            <a:ext cx="288925" cy="287338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29600" cy="4568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– </a:t>
            </a:r>
            <a:r>
              <a:rPr lang="ru-RU" sz="2400"/>
              <a:t>можно сказать, родоначальник социальных сетей в современном их понимании. Несмотря на то, что MySpace - одна из самых популярных социальных сетей в мире, среди русскоязычной части Интернет-пользователей она не прижилась. Точнее, владелец этой сети принял решение не развивать ее в России. Доступна русская версия MySpace – для этого нужно изменить страну в правом нижнем углу сайта.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	MySpace (</a:t>
            </a:r>
            <a:r>
              <a:rPr lang="ru-RU">
                <a:hlinkClick r:id="rId2"/>
              </a:rPr>
              <a:t>myspace.com</a:t>
            </a:r>
            <a:r>
              <a:rPr lang="ru-RU"/>
              <a:t>)</a:t>
            </a:r>
          </a:p>
        </p:txBody>
      </p:sp>
      <p:sp>
        <p:nvSpPr>
          <p:cNvPr id="11272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275" name="Picture 11" descr="MySpac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836613"/>
            <a:ext cx="5048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	– крупнейшая и самая популярная в мире социальная сеть. Идея создания этой сети – объединить людей, которые учатся или учились вместе в одном учебном заведении. Со временем разрослась до невероятных масштабов. Масса функций и возможностей, постоянное совершенствование, удобный и понятный интерфейс и многое другое. На начало 2011 года количество пользователей в России 3 401 000, а в 2012 году ( на 4 октября 2012) аудитория Facebook составляет 1 миллиард пользователей.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	Facebook (</a:t>
            </a:r>
            <a:r>
              <a:rPr lang="ru-RU">
                <a:hlinkClick r:id="rId2"/>
              </a:rPr>
              <a:t>facebook.com</a:t>
            </a:r>
            <a:r>
              <a:rPr lang="ru-RU"/>
              <a:t>)</a:t>
            </a:r>
          </a:p>
        </p:txBody>
      </p:sp>
      <p:sp>
        <p:nvSpPr>
          <p:cNvPr id="12294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50825" y="6381750"/>
            <a:ext cx="433388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7338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2296" name="Picture 8" descr="Facebook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836613"/>
            <a:ext cx="431800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3" grpId="0"/>
    </p:bldLst>
  </p:timing>
</p:sld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336</TotalTime>
  <Words>569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Level</vt:lpstr>
      <vt:lpstr>Презентация PowerPoint</vt:lpstr>
      <vt:lpstr>обучаю маму современным терминам я: ты знаешь, что такое социальная сеть? мама: хм.. ну если "социальная" - значит что-то для малоимущих? Автор неизвестен…</vt:lpstr>
      <vt:lpstr>Что же такое социальная сеть?</vt:lpstr>
      <vt:lpstr>Социальная сеть – это сайт, который объединяет людей по каким-то признакам.</vt:lpstr>
      <vt:lpstr>Зачем нужны социальные сети ?</vt:lpstr>
      <vt:lpstr>Сайты социальных сетей</vt:lpstr>
      <vt:lpstr>Презентация PowerPoint</vt:lpstr>
      <vt:lpstr>   MySpace (myspace.com)</vt:lpstr>
      <vt:lpstr> Facebook (facebook.com)</vt:lpstr>
      <vt:lpstr> Twitter  (twitter.com)</vt:lpstr>
      <vt:lpstr>Презентация PowerPoint</vt:lpstr>
      <vt:lpstr>Одноклассники (odnoklassniki.ru)</vt:lpstr>
      <vt:lpstr> В контакте (vkontakte.ru)</vt:lpstr>
      <vt:lpstr>1.  Мой Мир (my.mail.ru),  2.  Мой круг (moikrug.ru) </vt:lpstr>
      <vt:lpstr>1.  В кругу друзей (vkrugudruzei.ru) 2.  Гайдпарк (gidepark.ru) </vt:lpstr>
      <vt:lpstr>Реклама</vt:lpstr>
      <vt:lpstr>Реклама</vt:lpstr>
      <vt:lpstr>Реклама</vt:lpstr>
      <vt:lpstr>Опасности</vt:lpstr>
      <vt:lpstr>Опасности. (Влияет на психику!)</vt:lpstr>
      <vt:lpstr>Презентация PowerPoint</vt:lpstr>
      <vt:lpstr>Опасности</vt:lpstr>
      <vt:lpstr>Опасности</vt:lpstr>
      <vt:lpstr>Опасности</vt:lpstr>
      <vt:lpstr> Наиболее распространённые виды мошенничества:</vt:lpstr>
      <vt:lpstr>Презентация PowerPoint</vt:lpstr>
      <vt:lpstr>Список использованных источников</vt:lpstr>
      <vt:lpstr>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сети</dc:title>
  <dc:creator>Admin</dc:creator>
  <cp:lastModifiedBy>1</cp:lastModifiedBy>
  <cp:revision>110</cp:revision>
  <dcterms:created xsi:type="dcterms:W3CDTF">2013-01-21T04:57:25Z</dcterms:created>
  <dcterms:modified xsi:type="dcterms:W3CDTF">2020-03-01T14:03:03Z</dcterms:modified>
</cp:coreProperties>
</file>