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60" r:id="rId4"/>
    <p:sldId id="259" r:id="rId5"/>
    <p:sldId id="262" r:id="rId6"/>
    <p:sldId id="263" r:id="rId7"/>
    <p:sldId id="266" r:id="rId8"/>
    <p:sldId id="267" r:id="rId9"/>
    <p:sldId id="27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4A57D44-D6E7-4918-B517-0E14F0B26005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F6BA45E-148D-4BCF-98CE-7B090341E1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261461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8 февраля – День юного героя - антифашиста</a:t>
            </a:r>
            <a:endParaRPr lang="ru-RU" sz="5400" dirty="0"/>
          </a:p>
        </p:txBody>
      </p:sp>
      <p:pic>
        <p:nvPicPr>
          <p:cNvPr id="6146" name="Picture 2" descr="C:\Users\bonita\Desktop\imgpreviewCA4XGJO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500438"/>
            <a:ext cx="5643601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Даниэль </a:t>
            </a:r>
            <a:r>
              <a:rPr lang="ru-RU" dirty="0" err="1" smtClean="0"/>
              <a:t>Фери</a:t>
            </a:r>
            <a:r>
              <a:rPr lang="ru-RU" dirty="0" smtClean="0"/>
              <a:t> и </a:t>
            </a:r>
            <a:r>
              <a:rPr lang="ru-RU" dirty="0" err="1" smtClean="0"/>
              <a:t>Фадыл</a:t>
            </a:r>
            <a:r>
              <a:rPr lang="ru-RU" dirty="0" smtClean="0"/>
              <a:t> </a:t>
            </a:r>
            <a:r>
              <a:rPr lang="ru-RU" dirty="0" err="1" smtClean="0"/>
              <a:t>Джамаль</a:t>
            </a:r>
            <a:endParaRPr lang="ru-RU" dirty="0"/>
          </a:p>
        </p:txBody>
      </p:sp>
      <p:pic>
        <p:nvPicPr>
          <p:cNvPr id="6" name="Содержимое 5" descr="imgpreviewCAW1A0VO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72066" y="1571612"/>
            <a:ext cx="3786214" cy="4714908"/>
          </a:xfrm>
        </p:spPr>
      </p:pic>
      <p:pic>
        <p:nvPicPr>
          <p:cNvPr id="5" name="Содержимое 3" descr="fery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20505" y="1600200"/>
            <a:ext cx="3959589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bonita\Desktop\imageCA1SBCPO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143932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/>
              <a:t>молодогвардейцы</a:t>
            </a:r>
            <a:endParaRPr lang="ru-RU" sz="6000" dirty="0"/>
          </a:p>
        </p:txBody>
      </p:sp>
      <p:pic>
        <p:nvPicPr>
          <p:cNvPr id="6" name="Содержимое 5" descr="imgpreviewCAOY17X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357299"/>
            <a:ext cx="8286808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bonita\Desktop\imgpreviewCA9SCLU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28670"/>
            <a:ext cx="6629446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bonita\Desktop\imgpreviewCAY5BD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500042"/>
            <a:ext cx="8215370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C:\Users\bonita\Desktop\imgpreviewCAOIWCU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8215369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bonita\Desktop\imgpreview[6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428604"/>
            <a:ext cx="8072494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114544"/>
          </a:xfrm>
        </p:spPr>
        <p:txBody>
          <a:bodyPr/>
          <a:lstStyle/>
          <a:p>
            <a:pPr algn="ctr"/>
            <a:r>
              <a:rPr lang="ru-RU" dirty="0" smtClean="0"/>
              <a:t>Пусть всегда будет Мир</a:t>
            </a:r>
            <a:br>
              <a:rPr lang="ru-RU" dirty="0" smtClean="0"/>
            </a:br>
            <a:r>
              <a:rPr lang="ru-RU" dirty="0" smtClean="0"/>
              <a:t>Пусть  всегда будут дети</a:t>
            </a:r>
            <a:br>
              <a:rPr lang="ru-RU" dirty="0" smtClean="0"/>
            </a:br>
            <a:r>
              <a:rPr lang="ru-RU" dirty="0" smtClean="0"/>
              <a:t>Пусть будет солнце</a:t>
            </a:r>
            <a:endParaRPr lang="ru-RU" dirty="0"/>
          </a:p>
        </p:txBody>
      </p:sp>
      <p:pic>
        <p:nvPicPr>
          <p:cNvPr id="4" name="Содержимое 3" descr="image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2925190"/>
            <a:ext cx="5929354" cy="3833839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18</Words>
  <Application>Microsoft Office PowerPoint</Application>
  <PresentationFormat>Экран (4:3)</PresentationFormat>
  <Paragraphs>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8 февраля – День юного героя - антифашиста</vt:lpstr>
      <vt:lpstr>Даниэль Фери и Фадыл Джамаль</vt:lpstr>
      <vt:lpstr>Слайд 3</vt:lpstr>
      <vt:lpstr>молодогвардейцы</vt:lpstr>
      <vt:lpstr>Слайд 5</vt:lpstr>
      <vt:lpstr>Слайд 6</vt:lpstr>
      <vt:lpstr>Слайд 7</vt:lpstr>
      <vt:lpstr>Слайд 8</vt:lpstr>
      <vt:lpstr>Пусть всегда будет Мир Пусть  всегда будут дети Пусть будет солнце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февраля – День юного героя - антифашиста</dc:title>
  <dc:creator>bonita</dc:creator>
  <cp:lastModifiedBy>User</cp:lastModifiedBy>
  <cp:revision>9</cp:revision>
  <dcterms:created xsi:type="dcterms:W3CDTF">2014-01-31T19:24:38Z</dcterms:created>
  <dcterms:modified xsi:type="dcterms:W3CDTF">2019-02-07T05:32:59Z</dcterms:modified>
</cp:coreProperties>
</file>